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677" r:id="rId1"/>
  </p:sldMasterIdLst>
  <p:notesMasterIdLst>
    <p:notesMasterId r:id="rId32"/>
  </p:notesMasterIdLst>
  <p:sldIdLst>
    <p:sldId id="302" r:id="rId2"/>
    <p:sldId id="259" r:id="rId3"/>
    <p:sldId id="260" r:id="rId4"/>
    <p:sldId id="305" r:id="rId5"/>
    <p:sldId id="325" r:id="rId6"/>
    <p:sldId id="324" r:id="rId7"/>
    <p:sldId id="306" r:id="rId8"/>
    <p:sldId id="267" r:id="rId9"/>
    <p:sldId id="308" r:id="rId10"/>
    <p:sldId id="307" r:id="rId11"/>
    <p:sldId id="266" r:id="rId12"/>
    <p:sldId id="310" r:id="rId13"/>
    <p:sldId id="268" r:id="rId14"/>
    <p:sldId id="311" r:id="rId15"/>
    <p:sldId id="314" r:id="rId16"/>
    <p:sldId id="315" r:id="rId17"/>
    <p:sldId id="316" r:id="rId18"/>
    <p:sldId id="317" r:id="rId19"/>
    <p:sldId id="318" r:id="rId20"/>
    <p:sldId id="319" r:id="rId21"/>
    <p:sldId id="320" r:id="rId22"/>
    <p:sldId id="323" r:id="rId23"/>
    <p:sldId id="333" r:id="rId24"/>
    <p:sldId id="322" r:id="rId25"/>
    <p:sldId id="329" r:id="rId26"/>
    <p:sldId id="326" r:id="rId27"/>
    <p:sldId id="327" r:id="rId28"/>
    <p:sldId id="328" r:id="rId29"/>
    <p:sldId id="330" r:id="rId30"/>
    <p:sldId id="331" r:id="rId31"/>
  </p:sldIdLst>
  <p:sldSz cx="9144000" cy="5143500" type="screen16x9"/>
  <p:notesSz cx="6858000" cy="9144000"/>
  <p:embeddedFontLst>
    <p:embeddedFont>
      <p:font typeface="Cambria Math" panose="02040503050406030204" pitchFamily="18" charset="0"/>
      <p:regular r:id="rId33"/>
    </p:embeddedFont>
    <p:embeddedFont>
      <p:font typeface="Comfortaa" pitchFamily="2" charset="0"/>
      <p:regular r:id="rId34"/>
      <p:bold r:id="rId35"/>
    </p:embeddedFont>
    <p:embeddedFont>
      <p:font typeface="Open Sans" panose="020B0606030504020204" pitchFamily="34" charset="0"/>
      <p:regular r:id="rId36"/>
      <p:bold r:id="rId37"/>
      <p:italic r:id="rId38"/>
      <p:boldItalic r:id="rId39"/>
    </p:embeddedFont>
    <p:embeddedFont>
      <p:font typeface="Oswal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yen Nguyen" initials="TN" lastIdx="1" clrIdx="0">
    <p:extLst>
      <p:ext uri="{19B8F6BF-5375-455C-9EA6-DF929625EA0E}">
        <p15:presenceInfo xmlns:p15="http://schemas.microsoft.com/office/powerpoint/2012/main" userId="9dd38402fe5146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AFF"/>
    <a:srgbClr val="A0EBFF"/>
    <a:srgbClr val="053B5C"/>
    <a:srgbClr val="5AD199"/>
    <a:srgbClr val="75D9C3"/>
    <a:srgbClr val="1DF327"/>
    <a:srgbClr val="E48D0E"/>
    <a:srgbClr val="74D8C2"/>
    <a:srgbClr val="40B4E5"/>
    <a:srgbClr val="043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EFB37-A4C5-4C8E-BB2F-1375653C4D5B}">
  <a:tblStyle styleId="{E4BEFB37-A4C5-4C8E-BB2F-1375653C4D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74" autoAdjust="0"/>
  </p:normalViewPr>
  <p:slideViewPr>
    <p:cSldViewPr snapToGrid="0">
      <p:cViewPr>
        <p:scale>
          <a:sx n="100" d="100"/>
          <a:sy n="100" d="100"/>
        </p:scale>
        <p:origin x="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yen Nguyen" userId="9dd38402fe51462a" providerId="LiveId" clId="{583A19AC-6349-4672-9C69-3A6D4B183B60}"/>
    <pc:docChg chg="undo redo custSel addSld delSld modSld">
      <pc:chgData name="Tuyen Nguyen" userId="9dd38402fe51462a" providerId="LiveId" clId="{583A19AC-6349-4672-9C69-3A6D4B183B60}" dt="2020-08-16T17:02:46.199" v="13350"/>
      <pc:docMkLst>
        <pc:docMk/>
      </pc:docMkLst>
      <pc:sldChg chg="addSp delSp modSp mod addAnim delAnim modAnim">
        <pc:chgData name="Tuyen Nguyen" userId="9dd38402fe51462a" providerId="LiveId" clId="{583A19AC-6349-4672-9C69-3A6D4B183B60}" dt="2020-08-16T16:53:13.348" v="12958"/>
        <pc:sldMkLst>
          <pc:docMk/>
          <pc:sldMk cId="0" sldId="266"/>
        </pc:sldMkLst>
        <pc:spChg chg="mod">
          <ac:chgData name="Tuyen Nguyen" userId="9dd38402fe51462a" providerId="LiveId" clId="{583A19AC-6349-4672-9C69-3A6D4B183B60}" dt="2020-08-16T12:52:00.125" v="5521" actId="20577"/>
          <ac:spMkLst>
            <pc:docMk/>
            <pc:sldMk cId="0" sldId="266"/>
            <ac:spMk id="2" creationId="{00000000-0000-0000-0000-000000000000}"/>
          </ac:spMkLst>
        </pc:spChg>
        <pc:spChg chg="del">
          <ac:chgData name="Tuyen Nguyen" userId="9dd38402fe51462a" providerId="LiveId" clId="{583A19AC-6349-4672-9C69-3A6D4B183B60}" dt="2020-08-16T12:53:11.007" v="5524" actId="478"/>
          <ac:spMkLst>
            <pc:docMk/>
            <pc:sldMk cId="0" sldId="266"/>
            <ac:spMk id="30" creationId="{00000000-0000-0000-0000-000000000000}"/>
          </ac:spMkLst>
        </pc:spChg>
        <pc:picChg chg="add del mod">
          <ac:chgData name="Tuyen Nguyen" userId="9dd38402fe51462a" providerId="LiveId" clId="{583A19AC-6349-4672-9C69-3A6D4B183B60}" dt="2020-08-16T12:53:08.925" v="5523" actId="478"/>
          <ac:picMkLst>
            <pc:docMk/>
            <pc:sldMk cId="0" sldId="266"/>
            <ac:picMk id="4" creationId="{506CC422-9442-457F-AB80-C26605A3FADB}"/>
          </ac:picMkLst>
        </pc:picChg>
        <pc:picChg chg="del">
          <ac:chgData name="Tuyen Nguyen" userId="9dd38402fe51462a" providerId="LiveId" clId="{583A19AC-6349-4672-9C69-3A6D4B183B60}" dt="2020-08-16T12:49:01.966" v="5467" actId="478"/>
          <ac:picMkLst>
            <pc:docMk/>
            <pc:sldMk cId="0" sldId="266"/>
            <ac:picMk id="31" creationId="{00000000-0000-0000-0000-000000000000}"/>
          </ac:picMkLst>
        </pc:picChg>
      </pc:sldChg>
      <pc:sldChg chg="addSp delSp modSp mod modAnim">
        <pc:chgData name="Tuyen Nguyen" userId="9dd38402fe51462a" providerId="LiveId" clId="{583A19AC-6349-4672-9C69-3A6D4B183B60}" dt="2020-08-16T16:51:51.507" v="12953"/>
        <pc:sldMkLst>
          <pc:docMk/>
          <pc:sldMk cId="0" sldId="267"/>
        </pc:sldMkLst>
        <pc:spChg chg="add del mod">
          <ac:chgData name="Tuyen Nguyen" userId="9dd38402fe51462a" providerId="LiveId" clId="{583A19AC-6349-4672-9C69-3A6D4B183B60}" dt="2020-08-16T08:27:52.924" v="5402" actId="22"/>
          <ac:spMkLst>
            <pc:docMk/>
            <pc:sldMk cId="0" sldId="267"/>
            <ac:spMk id="2" creationId="{38AF55B7-26B0-4748-858D-93828C1BD879}"/>
          </ac:spMkLst>
        </pc:spChg>
        <pc:spChg chg="add del mod">
          <ac:chgData name="Tuyen Nguyen" userId="9dd38402fe51462a" providerId="LiveId" clId="{583A19AC-6349-4672-9C69-3A6D4B183B60}" dt="2020-08-16T08:28:13.330" v="5406" actId="22"/>
          <ac:spMkLst>
            <pc:docMk/>
            <pc:sldMk cId="0" sldId="267"/>
            <ac:spMk id="3" creationId="{4DA77F6A-CB05-4DF0-8C82-A3C664D416F8}"/>
          </ac:spMkLst>
        </pc:spChg>
        <pc:spChg chg="add del">
          <ac:chgData name="Tuyen Nguyen" userId="9dd38402fe51462a" providerId="LiveId" clId="{583A19AC-6349-4672-9C69-3A6D4B183B60}" dt="2020-08-16T08:29:31.515" v="5414" actId="11529"/>
          <ac:spMkLst>
            <pc:docMk/>
            <pc:sldMk cId="0" sldId="267"/>
            <ac:spMk id="4" creationId="{9B040731-F8B5-486D-8FD8-824B6B7E97AE}"/>
          </ac:spMkLst>
        </pc:spChg>
        <pc:spChg chg="add mod ord">
          <ac:chgData name="Tuyen Nguyen" userId="9dd38402fe51462a" providerId="LiveId" clId="{583A19AC-6349-4672-9C69-3A6D4B183B60}" dt="2020-08-16T08:30:05.308" v="5429" actId="14100"/>
          <ac:spMkLst>
            <pc:docMk/>
            <pc:sldMk cId="0" sldId="267"/>
            <ac:spMk id="5" creationId="{E03616C3-A3BC-470D-B2B6-7A9749A79DA1}"/>
          </ac:spMkLst>
        </pc:spChg>
        <pc:spChg chg="add del mod">
          <ac:chgData name="Tuyen Nguyen" userId="9dd38402fe51462a" providerId="LiveId" clId="{583A19AC-6349-4672-9C69-3A6D4B183B60}" dt="2020-08-16T08:30:11.444" v="5431" actId="14100"/>
          <ac:spMkLst>
            <pc:docMk/>
            <pc:sldMk cId="0" sldId="267"/>
            <ac:spMk id="106" creationId="{00000000-0000-0000-0000-000000000000}"/>
          </ac:spMkLst>
        </pc:spChg>
        <pc:spChg chg="mod">
          <ac:chgData name="Tuyen Nguyen" userId="9dd38402fe51462a" providerId="LiveId" clId="{583A19AC-6349-4672-9C69-3A6D4B183B60}" dt="2020-08-16T08:30:19.341" v="5432" actId="1076"/>
          <ac:spMkLst>
            <pc:docMk/>
            <pc:sldMk cId="0" sldId="267"/>
            <ac:spMk id="766" creationId="{00000000-0000-0000-0000-000000000000}"/>
          </ac:spMkLst>
        </pc:spChg>
      </pc:sldChg>
      <pc:sldChg chg="modAnim">
        <pc:chgData name="Tuyen Nguyen" userId="9dd38402fe51462a" providerId="LiveId" clId="{583A19AC-6349-4672-9C69-3A6D4B183B60}" dt="2020-08-16T12:54:49.859" v="5531"/>
        <pc:sldMkLst>
          <pc:docMk/>
          <pc:sldMk cId="0" sldId="268"/>
        </pc:sldMkLst>
      </pc:sldChg>
      <pc:sldChg chg="modSp mod modAnim">
        <pc:chgData name="Tuyen Nguyen" userId="9dd38402fe51462a" providerId="LiveId" clId="{583A19AC-6349-4672-9C69-3A6D4B183B60}" dt="2020-08-16T16:48:30.436" v="12941"/>
        <pc:sldMkLst>
          <pc:docMk/>
          <pc:sldMk cId="2032938098" sldId="305"/>
        </pc:sldMkLst>
        <pc:spChg chg="mod">
          <ac:chgData name="Tuyen Nguyen" userId="9dd38402fe51462a" providerId="LiveId" clId="{583A19AC-6349-4672-9C69-3A6D4B183B60}" dt="2020-08-16T08:03:48.452" v="3869" actId="1076"/>
          <ac:spMkLst>
            <pc:docMk/>
            <pc:sldMk cId="2032938098" sldId="305"/>
            <ac:spMk id="1018" creationId="{00000000-0000-0000-0000-000000000000}"/>
          </ac:spMkLst>
        </pc:spChg>
      </pc:sldChg>
      <pc:sldChg chg="addSp modSp mod modAnim">
        <pc:chgData name="Tuyen Nguyen" userId="9dd38402fe51462a" providerId="LiveId" clId="{583A19AC-6349-4672-9C69-3A6D4B183B60}" dt="2020-08-16T16:52:52.161" v="12956"/>
        <pc:sldMkLst>
          <pc:docMk/>
          <pc:sldMk cId="3427592220" sldId="307"/>
        </pc:sldMkLst>
        <pc:spChg chg="add mod">
          <ac:chgData name="Tuyen Nguyen" userId="9dd38402fe51462a" providerId="LiveId" clId="{583A19AC-6349-4672-9C69-3A6D4B183B60}" dt="2020-08-16T08:37:11.014" v="5462" actId="1076"/>
          <ac:spMkLst>
            <pc:docMk/>
            <pc:sldMk cId="3427592220" sldId="307"/>
            <ac:spMk id="8" creationId="{40326932-2F49-4536-BFCF-E0B9EB522E27}"/>
          </ac:spMkLst>
        </pc:spChg>
        <pc:spChg chg="mod">
          <ac:chgData name="Tuyen Nguyen" userId="9dd38402fe51462a" providerId="LiveId" clId="{583A19AC-6349-4672-9C69-3A6D4B183B60}" dt="2020-08-16T08:28:43.975" v="5411" actId="1076"/>
          <ac:spMkLst>
            <pc:docMk/>
            <pc:sldMk cId="3427592220" sldId="307"/>
            <ac:spMk id="57" creationId="{00000000-0000-0000-0000-000000000000}"/>
          </ac:spMkLst>
        </pc:spChg>
        <pc:spChg chg="mod">
          <ac:chgData name="Tuyen Nguyen" userId="9dd38402fe51462a" providerId="LiveId" clId="{583A19AC-6349-4672-9C69-3A6D4B183B60}" dt="2020-08-16T08:37:18.941" v="5464" actId="14100"/>
          <ac:spMkLst>
            <pc:docMk/>
            <pc:sldMk cId="3427592220" sldId="307"/>
            <ac:spMk id="58" creationId="{00000000-0000-0000-0000-000000000000}"/>
          </ac:spMkLst>
        </pc:spChg>
      </pc:sldChg>
      <pc:sldChg chg="addSp delSp modSp mod delAnim modAnim">
        <pc:chgData name="Tuyen Nguyen" userId="9dd38402fe51462a" providerId="LiveId" clId="{583A19AC-6349-4672-9C69-3A6D4B183B60}" dt="2020-08-16T08:36:16.213" v="5455" actId="1076"/>
        <pc:sldMkLst>
          <pc:docMk/>
          <pc:sldMk cId="3039228536" sldId="308"/>
        </pc:sldMkLst>
        <pc:picChg chg="add del mod">
          <ac:chgData name="Tuyen Nguyen" userId="9dd38402fe51462a" providerId="LiveId" clId="{583A19AC-6349-4672-9C69-3A6D4B183B60}" dt="2020-08-16T08:34:28.262" v="5443" actId="478"/>
          <ac:picMkLst>
            <pc:docMk/>
            <pc:sldMk cId="3039228536" sldId="308"/>
            <ac:picMk id="3" creationId="{FBD9BABA-FE99-4E46-93D6-22D344B1EC02}"/>
          </ac:picMkLst>
        </pc:picChg>
        <pc:picChg chg="add mod">
          <ac:chgData name="Tuyen Nguyen" userId="9dd38402fe51462a" providerId="LiveId" clId="{583A19AC-6349-4672-9C69-3A6D4B183B60}" dt="2020-08-16T08:36:16.213" v="5455" actId="1076"/>
          <ac:picMkLst>
            <pc:docMk/>
            <pc:sldMk cId="3039228536" sldId="308"/>
            <ac:picMk id="6" creationId="{F37CD1FF-2DEB-4DBC-BFDE-57F1C97F1F7B}"/>
          </ac:picMkLst>
        </pc:picChg>
        <pc:picChg chg="del mod">
          <ac:chgData name="Tuyen Nguyen" userId="9dd38402fe51462a" providerId="LiveId" clId="{583A19AC-6349-4672-9C69-3A6D4B183B60}" dt="2020-08-16T08:33:18.952" v="5437" actId="478"/>
          <ac:picMkLst>
            <pc:docMk/>
            <pc:sldMk cId="3039228536" sldId="308"/>
            <ac:picMk id="47" creationId="{00000000-0000-0000-0000-000000000000}"/>
          </ac:picMkLst>
        </pc:picChg>
      </pc:sldChg>
      <pc:sldChg chg="modAnim">
        <pc:chgData name="Tuyen Nguyen" userId="9dd38402fe51462a" providerId="LiveId" clId="{583A19AC-6349-4672-9C69-3A6D4B183B60}" dt="2020-08-16T16:53:28.973" v="12959"/>
        <pc:sldMkLst>
          <pc:docMk/>
          <pc:sldMk cId="58554659" sldId="310"/>
        </pc:sldMkLst>
      </pc:sldChg>
      <pc:sldChg chg="modSp mod modAnim">
        <pc:chgData name="Tuyen Nguyen" userId="9dd38402fe51462a" providerId="LiveId" clId="{583A19AC-6349-4672-9C69-3A6D4B183B60}" dt="2020-08-16T12:59:25.754" v="5595" actId="20577"/>
        <pc:sldMkLst>
          <pc:docMk/>
          <pc:sldMk cId="1026747269" sldId="314"/>
        </pc:sldMkLst>
        <pc:spChg chg="mod">
          <ac:chgData name="Tuyen Nguyen" userId="9dd38402fe51462a" providerId="LiveId" clId="{583A19AC-6349-4672-9C69-3A6D4B183B60}" dt="2020-08-16T12:59:25.754" v="5595" actId="20577"/>
          <ac:spMkLst>
            <pc:docMk/>
            <pc:sldMk cId="1026747269" sldId="314"/>
            <ac:spMk id="2" creationId="{00000000-0000-0000-0000-000000000000}"/>
          </ac:spMkLst>
        </pc:spChg>
        <pc:spChg chg="mod">
          <ac:chgData name="Tuyen Nguyen" userId="9dd38402fe51462a" providerId="LiveId" clId="{583A19AC-6349-4672-9C69-3A6D4B183B60}" dt="2020-08-16T12:57:48.560" v="5537" actId="1076"/>
          <ac:spMkLst>
            <pc:docMk/>
            <pc:sldMk cId="1026747269" sldId="314"/>
            <ac:spMk id="3" creationId="{00000000-0000-0000-0000-000000000000}"/>
          </ac:spMkLst>
        </pc:spChg>
        <pc:spChg chg="mod">
          <ac:chgData name="Tuyen Nguyen" userId="9dd38402fe51462a" providerId="LiveId" clId="{583A19AC-6349-4672-9C69-3A6D4B183B60}" dt="2020-08-16T12:57:48.560" v="5537" actId="1076"/>
          <ac:spMkLst>
            <pc:docMk/>
            <pc:sldMk cId="1026747269" sldId="314"/>
            <ac:spMk id="17" creationId="{00000000-0000-0000-0000-000000000000}"/>
          </ac:spMkLst>
        </pc:spChg>
        <pc:spChg chg="mod">
          <ac:chgData name="Tuyen Nguyen" userId="9dd38402fe51462a" providerId="LiveId" clId="{583A19AC-6349-4672-9C69-3A6D4B183B60}" dt="2020-08-16T12:57:48.560" v="5537" actId="1076"/>
          <ac:spMkLst>
            <pc:docMk/>
            <pc:sldMk cId="1026747269" sldId="314"/>
            <ac:spMk id="18" creationId="{00000000-0000-0000-0000-000000000000}"/>
          </ac:spMkLst>
        </pc:spChg>
        <pc:picChg chg="mod">
          <ac:chgData name="Tuyen Nguyen" userId="9dd38402fe51462a" providerId="LiveId" clId="{583A19AC-6349-4672-9C69-3A6D4B183B60}" dt="2020-08-16T12:57:48.560" v="5537" actId="1076"/>
          <ac:picMkLst>
            <pc:docMk/>
            <pc:sldMk cId="1026747269" sldId="314"/>
            <ac:picMk id="12" creationId="{00000000-0000-0000-0000-000000000000}"/>
          </ac:picMkLst>
        </pc:picChg>
        <pc:picChg chg="mod">
          <ac:chgData name="Tuyen Nguyen" userId="9dd38402fe51462a" providerId="LiveId" clId="{583A19AC-6349-4672-9C69-3A6D4B183B60}" dt="2020-08-16T12:57:48.560" v="5537" actId="1076"/>
          <ac:picMkLst>
            <pc:docMk/>
            <pc:sldMk cId="1026747269" sldId="314"/>
            <ac:picMk id="13" creationId="{00000000-0000-0000-0000-000000000000}"/>
          </ac:picMkLst>
        </pc:picChg>
      </pc:sldChg>
      <pc:sldChg chg="modAnim">
        <pc:chgData name="Tuyen Nguyen" userId="9dd38402fe51462a" providerId="LiveId" clId="{583A19AC-6349-4672-9C69-3A6D4B183B60}" dt="2020-08-16T12:57:10.562" v="5533"/>
        <pc:sldMkLst>
          <pc:docMk/>
          <pc:sldMk cId="3277175749" sldId="315"/>
        </pc:sldMkLst>
      </pc:sldChg>
      <pc:sldChg chg="addSp delSp modSp mod modAnim modNotesTx">
        <pc:chgData name="Tuyen Nguyen" userId="9dd38402fe51462a" providerId="LiveId" clId="{583A19AC-6349-4672-9C69-3A6D4B183B60}" dt="2020-08-16T16:54:35.898" v="13023" actId="20577"/>
        <pc:sldMkLst>
          <pc:docMk/>
          <pc:sldMk cId="2056147618" sldId="316"/>
        </pc:sldMkLst>
        <pc:spChg chg="del mod">
          <ac:chgData name="Tuyen Nguyen" userId="9dd38402fe51462a" providerId="LiveId" clId="{583A19AC-6349-4672-9C69-3A6D4B183B60}" dt="2020-08-16T13:40:10.541" v="5995" actId="478"/>
          <ac:spMkLst>
            <pc:docMk/>
            <pc:sldMk cId="2056147618" sldId="316"/>
            <ac:spMk id="12" creationId="{00000000-0000-0000-0000-000000000000}"/>
          </ac:spMkLst>
        </pc:spChg>
        <pc:spChg chg="add mod">
          <ac:chgData name="Tuyen Nguyen" userId="9dd38402fe51462a" providerId="LiveId" clId="{583A19AC-6349-4672-9C69-3A6D4B183B60}" dt="2020-08-16T16:54:35.898" v="13023" actId="20577"/>
          <ac:spMkLst>
            <pc:docMk/>
            <pc:sldMk cId="2056147618" sldId="316"/>
            <ac:spMk id="13" creationId="{04AD5EC7-B61C-4DAE-A784-734CDA32933A}"/>
          </ac:spMkLst>
        </pc:spChg>
      </pc:sldChg>
      <pc:sldChg chg="modSp mod modAnim">
        <pc:chgData name="Tuyen Nguyen" userId="9dd38402fe51462a" providerId="LiveId" clId="{583A19AC-6349-4672-9C69-3A6D4B183B60}" dt="2020-08-16T13:35:08.757" v="5722"/>
        <pc:sldMkLst>
          <pc:docMk/>
          <pc:sldMk cId="2350094605" sldId="317"/>
        </pc:sldMkLst>
        <pc:spChg chg="mod">
          <ac:chgData name="Tuyen Nguyen" userId="9dd38402fe51462a" providerId="LiveId" clId="{583A19AC-6349-4672-9C69-3A6D4B183B60}" dt="2020-08-16T13:33:10.538" v="5712" actId="1038"/>
          <ac:spMkLst>
            <pc:docMk/>
            <pc:sldMk cId="2350094605" sldId="317"/>
            <ac:spMk id="1424" creationId="{00000000-0000-0000-0000-000000000000}"/>
          </ac:spMkLst>
        </pc:spChg>
        <pc:spChg chg="mod">
          <ac:chgData name="Tuyen Nguyen" userId="9dd38402fe51462a" providerId="LiveId" clId="{583A19AC-6349-4672-9C69-3A6D4B183B60}" dt="2020-08-16T13:32:56.822" v="5697" actId="408"/>
          <ac:spMkLst>
            <pc:docMk/>
            <pc:sldMk cId="2350094605" sldId="317"/>
            <ac:spMk id="1426" creationId="{00000000-0000-0000-0000-000000000000}"/>
          </ac:spMkLst>
        </pc:spChg>
        <pc:spChg chg="mod">
          <ac:chgData name="Tuyen Nguyen" userId="9dd38402fe51462a" providerId="LiveId" clId="{583A19AC-6349-4672-9C69-3A6D4B183B60}" dt="2020-08-16T13:33:07.816" v="5710" actId="1037"/>
          <ac:spMkLst>
            <pc:docMk/>
            <pc:sldMk cId="2350094605" sldId="317"/>
            <ac:spMk id="1428" creationId="{00000000-0000-0000-0000-000000000000}"/>
          </ac:spMkLst>
        </pc:spChg>
        <pc:picChg chg="mod modCrop">
          <ac:chgData name="Tuyen Nguyen" userId="9dd38402fe51462a" providerId="LiveId" clId="{583A19AC-6349-4672-9C69-3A6D4B183B60}" dt="2020-08-16T13:32:21.656" v="5658" actId="1076"/>
          <ac:picMkLst>
            <pc:docMk/>
            <pc:sldMk cId="2350094605" sldId="317"/>
            <ac:picMk id="3" creationId="{00000000-0000-0000-0000-000000000000}"/>
          </ac:picMkLst>
        </pc:picChg>
        <pc:picChg chg="mod modCrop">
          <ac:chgData name="Tuyen Nguyen" userId="9dd38402fe51462a" providerId="LiveId" clId="{583A19AC-6349-4672-9C69-3A6D4B183B60}" dt="2020-08-16T13:32:21.656" v="5658" actId="1076"/>
          <ac:picMkLst>
            <pc:docMk/>
            <pc:sldMk cId="2350094605" sldId="317"/>
            <ac:picMk id="4" creationId="{00000000-0000-0000-0000-000000000000}"/>
          </ac:picMkLst>
        </pc:picChg>
        <pc:picChg chg="mod modCrop">
          <ac:chgData name="Tuyen Nguyen" userId="9dd38402fe51462a" providerId="LiveId" clId="{583A19AC-6349-4672-9C69-3A6D4B183B60}" dt="2020-08-16T13:32:25.863" v="5661" actId="1076"/>
          <ac:picMkLst>
            <pc:docMk/>
            <pc:sldMk cId="2350094605" sldId="317"/>
            <ac:picMk id="5" creationId="{00000000-0000-0000-0000-000000000000}"/>
          </ac:picMkLst>
        </pc:picChg>
        <pc:cxnChg chg="mod">
          <ac:chgData name="Tuyen Nguyen" userId="9dd38402fe51462a" providerId="LiveId" clId="{583A19AC-6349-4672-9C69-3A6D4B183B60}" dt="2020-08-16T13:32:47.194" v="5696" actId="555"/>
          <ac:cxnSpMkLst>
            <pc:docMk/>
            <pc:sldMk cId="2350094605" sldId="317"/>
            <ac:cxnSpMk id="1558" creationId="{00000000-0000-0000-0000-000000000000}"/>
          </ac:cxnSpMkLst>
        </pc:cxnChg>
        <pc:cxnChg chg="mod">
          <ac:chgData name="Tuyen Nguyen" userId="9dd38402fe51462a" providerId="LiveId" clId="{583A19AC-6349-4672-9C69-3A6D4B183B60}" dt="2020-08-16T13:32:47.194" v="5696" actId="555"/>
          <ac:cxnSpMkLst>
            <pc:docMk/>
            <pc:sldMk cId="2350094605" sldId="317"/>
            <ac:cxnSpMk id="1559" creationId="{00000000-0000-0000-0000-000000000000}"/>
          </ac:cxnSpMkLst>
        </pc:cxnChg>
      </pc:sldChg>
      <pc:sldChg chg="addSp delSp modSp mod modAnim">
        <pc:chgData name="Tuyen Nguyen" userId="9dd38402fe51462a" providerId="LiveId" clId="{583A19AC-6349-4672-9C69-3A6D4B183B60}" dt="2020-08-16T13:35:54.297" v="5768" actId="20577"/>
        <pc:sldMkLst>
          <pc:docMk/>
          <pc:sldMk cId="14606007" sldId="318"/>
        </pc:sldMkLst>
        <pc:spChg chg="mod">
          <ac:chgData name="Tuyen Nguyen" userId="9dd38402fe51462a" providerId="LiveId" clId="{583A19AC-6349-4672-9C69-3A6D4B183B60}" dt="2020-08-16T13:35:54.297" v="5768" actId="20577"/>
          <ac:spMkLst>
            <pc:docMk/>
            <pc:sldMk cId="14606007" sldId="318"/>
            <ac:spMk id="939" creationId="{00000000-0000-0000-0000-000000000000}"/>
          </ac:spMkLst>
        </pc:spChg>
        <pc:picChg chg="mod">
          <ac:chgData name="Tuyen Nguyen" userId="9dd38402fe51462a" providerId="LiveId" clId="{583A19AC-6349-4672-9C69-3A6D4B183B60}" dt="2020-08-16T08:10:33.147" v="3891" actId="14826"/>
          <ac:picMkLst>
            <pc:docMk/>
            <pc:sldMk cId="14606007" sldId="318"/>
            <ac:picMk id="2" creationId="{00000000-0000-0000-0000-000000000000}"/>
          </ac:picMkLst>
        </pc:picChg>
        <pc:picChg chg="add del mod">
          <ac:chgData name="Tuyen Nguyen" userId="9dd38402fe51462a" providerId="LiveId" clId="{583A19AC-6349-4672-9C69-3A6D4B183B60}" dt="2020-08-16T08:09:58.416" v="3886" actId="478"/>
          <ac:picMkLst>
            <pc:docMk/>
            <pc:sldMk cId="14606007" sldId="318"/>
            <ac:picMk id="4" creationId="{D4D84D91-50AB-4DC0-A4AC-6542E91ECB1D}"/>
          </ac:picMkLst>
        </pc:picChg>
        <pc:picChg chg="add del mod">
          <ac:chgData name="Tuyen Nguyen" userId="9dd38402fe51462a" providerId="LiveId" clId="{583A19AC-6349-4672-9C69-3A6D4B183B60}" dt="2020-08-16T08:10:18.671" v="3889" actId="478"/>
          <ac:picMkLst>
            <pc:docMk/>
            <pc:sldMk cId="14606007" sldId="318"/>
            <ac:picMk id="6" creationId="{CBE38F69-B820-4FBA-B033-5CDDEE0BF663}"/>
          </ac:picMkLst>
        </pc:picChg>
        <pc:picChg chg="mod">
          <ac:chgData name="Tuyen Nguyen" userId="9dd38402fe51462a" providerId="LiveId" clId="{583A19AC-6349-4672-9C69-3A6D4B183B60}" dt="2020-08-16T08:10:08.303" v="3887" actId="14826"/>
          <ac:picMkLst>
            <pc:docMk/>
            <pc:sldMk cId="14606007" sldId="318"/>
            <ac:picMk id="23" creationId="{00000000-0000-0000-0000-000000000000}"/>
          </ac:picMkLst>
        </pc:picChg>
        <pc:picChg chg="mod">
          <ac:chgData name="Tuyen Nguyen" userId="9dd38402fe51462a" providerId="LiveId" clId="{583A19AC-6349-4672-9C69-3A6D4B183B60}" dt="2020-08-16T08:10:23.076" v="3890" actId="14826"/>
          <ac:picMkLst>
            <pc:docMk/>
            <pc:sldMk cId="14606007" sldId="318"/>
            <ac:picMk id="24" creationId="{00000000-0000-0000-0000-000000000000}"/>
          </ac:picMkLst>
        </pc:picChg>
      </pc:sldChg>
      <pc:sldChg chg="addSp modSp mod modAnim modNotesTx">
        <pc:chgData name="Tuyen Nguyen" userId="9dd38402fe51462a" providerId="LiveId" clId="{583A19AC-6349-4672-9C69-3A6D4B183B60}" dt="2020-08-16T16:55:17.854" v="13024" actId="20577"/>
        <pc:sldMkLst>
          <pc:docMk/>
          <pc:sldMk cId="1207282203" sldId="319"/>
        </pc:sldMkLst>
        <pc:spChg chg="add mod">
          <ac:chgData name="Tuyen Nguyen" userId="9dd38402fe51462a" providerId="LiveId" clId="{583A19AC-6349-4672-9C69-3A6D4B183B60}" dt="2020-08-16T16:55:17.854" v="13024" actId="20577"/>
          <ac:spMkLst>
            <pc:docMk/>
            <pc:sldMk cId="1207282203" sldId="319"/>
            <ac:spMk id="7" creationId="{0986C41A-1D00-46F9-9021-D770364E021A}"/>
          </ac:spMkLst>
        </pc:spChg>
        <pc:spChg chg="mod">
          <ac:chgData name="Tuyen Nguyen" userId="9dd38402fe51462a" providerId="LiveId" clId="{583A19AC-6349-4672-9C69-3A6D4B183B60}" dt="2020-08-16T13:36:24.162" v="5769" actId="1076"/>
          <ac:spMkLst>
            <pc:docMk/>
            <pc:sldMk cId="1207282203" sldId="319"/>
            <ac:spMk id="936" creationId="{00000000-0000-0000-0000-000000000000}"/>
          </ac:spMkLst>
        </pc:spChg>
        <pc:spChg chg="mod">
          <ac:chgData name="Tuyen Nguyen" userId="9dd38402fe51462a" providerId="LiveId" clId="{583A19AC-6349-4672-9C69-3A6D4B183B60}" dt="2020-08-16T13:50:26.245" v="7863" actId="1076"/>
          <ac:spMkLst>
            <pc:docMk/>
            <pc:sldMk cId="1207282203" sldId="319"/>
            <ac:spMk id="940" creationId="{00000000-0000-0000-0000-000000000000}"/>
          </ac:spMkLst>
        </pc:spChg>
      </pc:sldChg>
      <pc:sldChg chg="addSp delSp modSp mod modAnim">
        <pc:chgData name="Tuyen Nguyen" userId="9dd38402fe51462a" providerId="LiveId" clId="{583A19AC-6349-4672-9C69-3A6D4B183B60}" dt="2020-08-16T16:58:42.027" v="13066" actId="113"/>
        <pc:sldMkLst>
          <pc:docMk/>
          <pc:sldMk cId="1155338819" sldId="320"/>
        </pc:sldMkLst>
        <pc:spChg chg="mod topLvl">
          <ac:chgData name="Tuyen Nguyen" userId="9dd38402fe51462a" providerId="LiveId" clId="{583A19AC-6349-4672-9C69-3A6D4B183B60}" dt="2020-08-16T14:06:19.226" v="10185" actId="338"/>
          <ac:spMkLst>
            <pc:docMk/>
            <pc:sldMk cId="1155338819" sldId="320"/>
            <ac:spMk id="2" creationId="{00000000-0000-0000-0000-000000000000}"/>
          </ac:spMkLst>
        </pc:spChg>
        <pc:spChg chg="mod topLvl">
          <ac:chgData name="Tuyen Nguyen" userId="9dd38402fe51462a" providerId="LiveId" clId="{583A19AC-6349-4672-9C69-3A6D4B183B60}" dt="2020-08-16T14:06:19.226" v="10185" actId="338"/>
          <ac:spMkLst>
            <pc:docMk/>
            <pc:sldMk cId="1155338819" sldId="320"/>
            <ac:spMk id="3" creationId="{00000000-0000-0000-0000-000000000000}"/>
          </ac:spMkLst>
        </pc:spChg>
        <pc:spChg chg="mod topLvl">
          <ac:chgData name="Tuyen Nguyen" userId="9dd38402fe51462a" providerId="LiveId" clId="{583A19AC-6349-4672-9C69-3A6D4B183B60}" dt="2020-08-16T14:06:19.226" v="10185" actId="338"/>
          <ac:spMkLst>
            <pc:docMk/>
            <pc:sldMk cId="1155338819" sldId="320"/>
            <ac:spMk id="4" creationId="{00000000-0000-0000-0000-000000000000}"/>
          </ac:spMkLst>
        </pc:spChg>
        <pc:spChg chg="add del mod">
          <ac:chgData name="Tuyen Nguyen" userId="9dd38402fe51462a" providerId="LiveId" clId="{583A19AC-6349-4672-9C69-3A6D4B183B60}" dt="2020-08-16T08:29:41.780" v="5418" actId="22"/>
          <ac:spMkLst>
            <pc:docMk/>
            <pc:sldMk cId="1155338819" sldId="320"/>
            <ac:spMk id="5" creationId="{FAF1C40F-19C2-4EF1-8D06-8E64CF76BC61}"/>
          </ac:spMkLst>
        </pc:spChg>
        <pc:spChg chg="mod">
          <ac:chgData name="Tuyen Nguyen" userId="9dd38402fe51462a" providerId="LiveId" clId="{583A19AC-6349-4672-9C69-3A6D4B183B60}" dt="2020-08-16T08:29:53.984" v="5426" actId="1076"/>
          <ac:spMkLst>
            <pc:docMk/>
            <pc:sldMk cId="1155338819" sldId="320"/>
            <ac:spMk id="43" creationId="{00000000-0000-0000-0000-000000000000}"/>
          </ac:spMkLst>
        </pc:spChg>
        <pc:spChg chg="mod">
          <ac:chgData name="Tuyen Nguyen" userId="9dd38402fe51462a" providerId="LiveId" clId="{583A19AC-6349-4672-9C69-3A6D4B183B60}" dt="2020-08-16T14:06:19.218" v="10184" actId="165"/>
          <ac:spMkLst>
            <pc:docMk/>
            <pc:sldMk cId="1155338819" sldId="320"/>
            <ac:spMk id="1686" creationId="{00000000-0000-0000-0000-000000000000}"/>
          </ac:spMkLst>
        </pc:spChg>
        <pc:spChg chg="mod">
          <ac:chgData name="Tuyen Nguyen" userId="9dd38402fe51462a" providerId="LiveId" clId="{583A19AC-6349-4672-9C69-3A6D4B183B60}" dt="2020-08-16T14:06:19.218" v="10184" actId="165"/>
          <ac:spMkLst>
            <pc:docMk/>
            <pc:sldMk cId="1155338819" sldId="320"/>
            <ac:spMk id="1687" creationId="{00000000-0000-0000-0000-000000000000}"/>
          </ac:spMkLst>
        </pc:spChg>
        <pc:spChg chg="mod">
          <ac:chgData name="Tuyen Nguyen" userId="9dd38402fe51462a" providerId="LiveId" clId="{583A19AC-6349-4672-9C69-3A6D4B183B60}" dt="2020-08-16T14:06:19.218" v="10184" actId="165"/>
          <ac:spMkLst>
            <pc:docMk/>
            <pc:sldMk cId="1155338819" sldId="320"/>
            <ac:spMk id="1688" creationId="{00000000-0000-0000-0000-000000000000}"/>
          </ac:spMkLst>
        </pc:spChg>
        <pc:spChg chg="mod">
          <ac:chgData name="Tuyen Nguyen" userId="9dd38402fe51462a" providerId="LiveId" clId="{583A19AC-6349-4672-9C69-3A6D4B183B60}" dt="2020-08-16T14:06:19.218" v="10184" actId="165"/>
          <ac:spMkLst>
            <pc:docMk/>
            <pc:sldMk cId="1155338819" sldId="320"/>
            <ac:spMk id="1690" creationId="{00000000-0000-0000-0000-000000000000}"/>
          </ac:spMkLst>
        </pc:spChg>
        <pc:spChg chg="mod">
          <ac:chgData name="Tuyen Nguyen" userId="9dd38402fe51462a" providerId="LiveId" clId="{583A19AC-6349-4672-9C69-3A6D4B183B60}" dt="2020-08-16T14:06:19.218" v="10184" actId="165"/>
          <ac:spMkLst>
            <pc:docMk/>
            <pc:sldMk cId="1155338819" sldId="320"/>
            <ac:spMk id="1691" creationId="{00000000-0000-0000-0000-000000000000}"/>
          </ac:spMkLst>
        </pc:spChg>
        <pc:spChg chg="mod">
          <ac:chgData name="Tuyen Nguyen" userId="9dd38402fe51462a" providerId="LiveId" clId="{583A19AC-6349-4672-9C69-3A6D4B183B60}" dt="2020-08-16T14:06:19.218" v="10184" actId="165"/>
          <ac:spMkLst>
            <pc:docMk/>
            <pc:sldMk cId="1155338819" sldId="320"/>
            <ac:spMk id="1692" creationId="{00000000-0000-0000-0000-000000000000}"/>
          </ac:spMkLst>
        </pc:spChg>
        <pc:spChg chg="mod">
          <ac:chgData name="Tuyen Nguyen" userId="9dd38402fe51462a" providerId="LiveId" clId="{583A19AC-6349-4672-9C69-3A6D4B183B60}" dt="2020-08-16T14:06:19.218" v="10184" actId="165"/>
          <ac:spMkLst>
            <pc:docMk/>
            <pc:sldMk cId="1155338819" sldId="320"/>
            <ac:spMk id="1694" creationId="{00000000-0000-0000-0000-000000000000}"/>
          </ac:spMkLst>
        </pc:spChg>
        <pc:spChg chg="mod">
          <ac:chgData name="Tuyen Nguyen" userId="9dd38402fe51462a" providerId="LiveId" clId="{583A19AC-6349-4672-9C69-3A6D4B183B60}" dt="2020-08-16T14:06:19.218" v="10184" actId="165"/>
          <ac:spMkLst>
            <pc:docMk/>
            <pc:sldMk cId="1155338819" sldId="320"/>
            <ac:spMk id="1695" creationId="{00000000-0000-0000-0000-000000000000}"/>
          </ac:spMkLst>
        </pc:spChg>
        <pc:spChg chg="mod">
          <ac:chgData name="Tuyen Nguyen" userId="9dd38402fe51462a" providerId="LiveId" clId="{583A19AC-6349-4672-9C69-3A6D4B183B60}" dt="2020-08-16T14:06:19.218" v="10184" actId="165"/>
          <ac:spMkLst>
            <pc:docMk/>
            <pc:sldMk cId="1155338819" sldId="320"/>
            <ac:spMk id="1696" creationId="{00000000-0000-0000-0000-000000000000}"/>
          </ac:spMkLst>
        </pc:spChg>
        <pc:spChg chg="mod">
          <ac:chgData name="Tuyen Nguyen" userId="9dd38402fe51462a" providerId="LiveId" clId="{583A19AC-6349-4672-9C69-3A6D4B183B60}" dt="2020-08-16T14:06:19.218" v="10184" actId="165"/>
          <ac:spMkLst>
            <pc:docMk/>
            <pc:sldMk cId="1155338819" sldId="320"/>
            <ac:spMk id="1698" creationId="{00000000-0000-0000-0000-000000000000}"/>
          </ac:spMkLst>
        </pc:spChg>
        <pc:spChg chg="mod">
          <ac:chgData name="Tuyen Nguyen" userId="9dd38402fe51462a" providerId="LiveId" clId="{583A19AC-6349-4672-9C69-3A6D4B183B60}" dt="2020-08-16T14:06:19.218" v="10184" actId="165"/>
          <ac:spMkLst>
            <pc:docMk/>
            <pc:sldMk cId="1155338819" sldId="320"/>
            <ac:spMk id="1699" creationId="{00000000-0000-0000-0000-000000000000}"/>
          </ac:spMkLst>
        </pc:spChg>
        <pc:spChg chg="mod">
          <ac:chgData name="Tuyen Nguyen" userId="9dd38402fe51462a" providerId="LiveId" clId="{583A19AC-6349-4672-9C69-3A6D4B183B60}" dt="2020-08-16T14:06:19.218" v="10184" actId="165"/>
          <ac:spMkLst>
            <pc:docMk/>
            <pc:sldMk cId="1155338819" sldId="320"/>
            <ac:spMk id="1700" creationId="{00000000-0000-0000-0000-000000000000}"/>
          </ac:spMkLst>
        </pc:spChg>
        <pc:spChg chg="mod">
          <ac:chgData name="Tuyen Nguyen" userId="9dd38402fe51462a" providerId="LiveId" clId="{583A19AC-6349-4672-9C69-3A6D4B183B60}" dt="2020-08-16T14:06:19.218" v="10184" actId="165"/>
          <ac:spMkLst>
            <pc:docMk/>
            <pc:sldMk cId="1155338819" sldId="320"/>
            <ac:spMk id="1702" creationId="{00000000-0000-0000-0000-000000000000}"/>
          </ac:spMkLst>
        </pc:spChg>
        <pc:spChg chg="mod">
          <ac:chgData name="Tuyen Nguyen" userId="9dd38402fe51462a" providerId="LiveId" clId="{583A19AC-6349-4672-9C69-3A6D4B183B60}" dt="2020-08-16T14:06:19.218" v="10184" actId="165"/>
          <ac:spMkLst>
            <pc:docMk/>
            <pc:sldMk cId="1155338819" sldId="320"/>
            <ac:spMk id="1703" creationId="{00000000-0000-0000-0000-000000000000}"/>
          </ac:spMkLst>
        </pc:spChg>
        <pc:spChg chg="mod">
          <ac:chgData name="Tuyen Nguyen" userId="9dd38402fe51462a" providerId="LiveId" clId="{583A19AC-6349-4672-9C69-3A6D4B183B60}" dt="2020-08-16T14:06:19.218" v="10184" actId="165"/>
          <ac:spMkLst>
            <pc:docMk/>
            <pc:sldMk cId="1155338819" sldId="320"/>
            <ac:spMk id="1704" creationId="{00000000-0000-0000-0000-000000000000}"/>
          </ac:spMkLst>
        </pc:spChg>
        <pc:spChg chg="mod">
          <ac:chgData name="Tuyen Nguyen" userId="9dd38402fe51462a" providerId="LiveId" clId="{583A19AC-6349-4672-9C69-3A6D4B183B60}" dt="2020-08-16T14:06:19.218" v="10184" actId="165"/>
          <ac:spMkLst>
            <pc:docMk/>
            <pc:sldMk cId="1155338819" sldId="320"/>
            <ac:spMk id="1705" creationId="{00000000-0000-0000-0000-000000000000}"/>
          </ac:spMkLst>
        </pc:spChg>
        <pc:spChg chg="mod">
          <ac:chgData name="Tuyen Nguyen" userId="9dd38402fe51462a" providerId="LiveId" clId="{583A19AC-6349-4672-9C69-3A6D4B183B60}" dt="2020-08-16T14:06:19.218" v="10184" actId="165"/>
          <ac:spMkLst>
            <pc:docMk/>
            <pc:sldMk cId="1155338819" sldId="320"/>
            <ac:spMk id="1707" creationId="{00000000-0000-0000-0000-000000000000}"/>
          </ac:spMkLst>
        </pc:spChg>
        <pc:spChg chg="mod">
          <ac:chgData name="Tuyen Nguyen" userId="9dd38402fe51462a" providerId="LiveId" clId="{583A19AC-6349-4672-9C69-3A6D4B183B60}" dt="2020-08-16T14:06:19.218" v="10184" actId="165"/>
          <ac:spMkLst>
            <pc:docMk/>
            <pc:sldMk cId="1155338819" sldId="320"/>
            <ac:spMk id="1708" creationId="{00000000-0000-0000-0000-000000000000}"/>
          </ac:spMkLst>
        </pc:spChg>
        <pc:spChg chg="mod">
          <ac:chgData name="Tuyen Nguyen" userId="9dd38402fe51462a" providerId="LiveId" clId="{583A19AC-6349-4672-9C69-3A6D4B183B60}" dt="2020-08-16T14:06:19.218" v="10184" actId="165"/>
          <ac:spMkLst>
            <pc:docMk/>
            <pc:sldMk cId="1155338819" sldId="320"/>
            <ac:spMk id="1709" creationId="{00000000-0000-0000-0000-000000000000}"/>
          </ac:spMkLst>
        </pc:spChg>
        <pc:spChg chg="mod">
          <ac:chgData name="Tuyen Nguyen" userId="9dd38402fe51462a" providerId="LiveId" clId="{583A19AC-6349-4672-9C69-3A6D4B183B60}" dt="2020-08-16T14:06:19.218" v="10184" actId="165"/>
          <ac:spMkLst>
            <pc:docMk/>
            <pc:sldMk cId="1155338819" sldId="320"/>
            <ac:spMk id="1711" creationId="{00000000-0000-0000-0000-000000000000}"/>
          </ac:spMkLst>
        </pc:spChg>
        <pc:spChg chg="mod">
          <ac:chgData name="Tuyen Nguyen" userId="9dd38402fe51462a" providerId="LiveId" clId="{583A19AC-6349-4672-9C69-3A6D4B183B60}" dt="2020-08-16T14:06:19.218" v="10184" actId="165"/>
          <ac:spMkLst>
            <pc:docMk/>
            <pc:sldMk cId="1155338819" sldId="320"/>
            <ac:spMk id="1712" creationId="{00000000-0000-0000-0000-000000000000}"/>
          </ac:spMkLst>
        </pc:spChg>
        <pc:spChg chg="mod">
          <ac:chgData name="Tuyen Nguyen" userId="9dd38402fe51462a" providerId="LiveId" clId="{583A19AC-6349-4672-9C69-3A6D4B183B60}" dt="2020-08-16T16:58:42.027" v="13066" actId="113"/>
          <ac:spMkLst>
            <pc:docMk/>
            <pc:sldMk cId="1155338819" sldId="320"/>
            <ac:spMk id="1714" creationId="{00000000-0000-0000-0000-000000000000}"/>
          </ac:spMkLst>
        </pc:spChg>
        <pc:spChg chg="mod">
          <ac:chgData name="Tuyen Nguyen" userId="9dd38402fe51462a" providerId="LiveId" clId="{583A19AC-6349-4672-9C69-3A6D4B183B60}" dt="2020-08-16T14:06:24.034" v="10187" actId="14100"/>
          <ac:spMkLst>
            <pc:docMk/>
            <pc:sldMk cId="1155338819" sldId="320"/>
            <ac:spMk id="1718" creationId="{00000000-0000-0000-0000-000000000000}"/>
          </ac:spMkLst>
        </pc:spChg>
        <pc:grpChg chg="add mod">
          <ac:chgData name="Tuyen Nguyen" userId="9dd38402fe51462a" providerId="LiveId" clId="{583A19AC-6349-4672-9C69-3A6D4B183B60}" dt="2020-08-16T14:06:19.226" v="10185" actId="338"/>
          <ac:grpSpMkLst>
            <pc:docMk/>
            <pc:sldMk cId="1155338819" sldId="320"/>
            <ac:grpSpMk id="6" creationId="{55017ABA-279D-4C48-923F-8B3AD731656D}"/>
          </ac:grpSpMkLst>
        </pc:grpChg>
        <pc:grpChg chg="add del mod">
          <ac:chgData name="Tuyen Nguyen" userId="9dd38402fe51462a" providerId="LiveId" clId="{583A19AC-6349-4672-9C69-3A6D4B183B60}" dt="2020-08-16T14:06:19.218" v="10184" actId="165"/>
          <ac:grpSpMkLst>
            <pc:docMk/>
            <pc:sldMk cId="1155338819" sldId="320"/>
            <ac:grpSpMk id="7" creationId="{00000000-0000-0000-0000-000000000000}"/>
          </ac:grpSpMkLst>
        </pc:grpChg>
        <pc:grpChg chg="mod topLvl">
          <ac:chgData name="Tuyen Nguyen" userId="9dd38402fe51462a" providerId="LiveId" clId="{583A19AC-6349-4672-9C69-3A6D4B183B60}" dt="2020-08-16T14:06:19.226" v="10185" actId="338"/>
          <ac:grpSpMkLst>
            <pc:docMk/>
            <pc:sldMk cId="1155338819" sldId="320"/>
            <ac:grpSpMk id="1685"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689"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693"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697"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701"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706" creationId="{00000000-0000-0000-0000-000000000000}"/>
          </ac:grpSpMkLst>
        </pc:grpChg>
        <pc:grpChg chg="mod">
          <ac:chgData name="Tuyen Nguyen" userId="9dd38402fe51462a" providerId="LiveId" clId="{583A19AC-6349-4672-9C69-3A6D4B183B60}" dt="2020-08-16T14:06:19.218" v="10184" actId="165"/>
          <ac:grpSpMkLst>
            <pc:docMk/>
            <pc:sldMk cId="1155338819" sldId="320"/>
            <ac:grpSpMk id="1710" creationId="{00000000-0000-0000-0000-000000000000}"/>
          </ac:grpSpMkLst>
        </pc:grpChg>
      </pc:sldChg>
      <pc:sldChg chg="modAnim modNotesTx">
        <pc:chgData name="Tuyen Nguyen" userId="9dd38402fe51462a" providerId="LiveId" clId="{583A19AC-6349-4672-9C69-3A6D4B183B60}" dt="2020-08-16T14:09:07.176" v="10191"/>
        <pc:sldMkLst>
          <pc:docMk/>
          <pc:sldMk cId="477928256" sldId="323"/>
        </pc:sldMkLst>
      </pc:sldChg>
      <pc:sldChg chg="modSp mod modAnim">
        <pc:chgData name="Tuyen Nguyen" userId="9dd38402fe51462a" providerId="LiveId" clId="{583A19AC-6349-4672-9C69-3A6D4B183B60}" dt="2020-08-16T16:50:10.921" v="12948"/>
        <pc:sldMkLst>
          <pc:docMk/>
          <pc:sldMk cId="2072638744" sldId="324"/>
        </pc:sldMkLst>
        <pc:spChg chg="mod">
          <ac:chgData name="Tuyen Nguyen" userId="9dd38402fe51462a" providerId="LiveId" clId="{583A19AC-6349-4672-9C69-3A6D4B183B60}" dt="2020-08-16T13:42:00.862" v="6062" actId="20577"/>
          <ac:spMkLst>
            <pc:docMk/>
            <pc:sldMk cId="2072638744" sldId="324"/>
            <ac:spMk id="59" creationId="{00000000-0000-0000-0000-000000000000}"/>
          </ac:spMkLst>
        </pc:spChg>
      </pc:sldChg>
      <pc:sldChg chg="modSp mod modAnim modNotesTx">
        <pc:chgData name="Tuyen Nguyen" userId="9dd38402fe51462a" providerId="LiveId" clId="{583A19AC-6349-4672-9C69-3A6D4B183B60}" dt="2020-08-16T16:49:32.407" v="12945" actId="207"/>
        <pc:sldMkLst>
          <pc:docMk/>
          <pc:sldMk cId="2983408771" sldId="325"/>
        </pc:sldMkLst>
        <pc:spChg chg="mod">
          <ac:chgData name="Tuyen Nguyen" userId="9dd38402fe51462a" providerId="LiveId" clId="{583A19AC-6349-4672-9C69-3A6D4B183B60}" dt="2020-08-16T05:49:17.451" v="0" actId="1076"/>
          <ac:spMkLst>
            <pc:docMk/>
            <pc:sldMk cId="2983408771" sldId="325"/>
            <ac:spMk id="12" creationId="{00000000-0000-0000-0000-000000000000}"/>
          </ac:spMkLst>
        </pc:spChg>
        <pc:graphicFrameChg chg="mod modGraphic">
          <ac:chgData name="Tuyen Nguyen" userId="9dd38402fe51462a" providerId="LiveId" clId="{583A19AC-6349-4672-9C69-3A6D4B183B60}" dt="2020-08-16T16:49:32.407" v="12945" actId="207"/>
          <ac:graphicFrameMkLst>
            <pc:docMk/>
            <pc:sldMk cId="2983408771" sldId="325"/>
            <ac:graphicFrameMk id="4" creationId="{00000000-0000-0000-0000-000000000000}"/>
          </ac:graphicFrameMkLst>
        </pc:graphicFrameChg>
        <pc:graphicFrameChg chg="mod modGraphic">
          <ac:chgData name="Tuyen Nguyen" userId="9dd38402fe51462a" providerId="LiveId" clId="{583A19AC-6349-4672-9C69-3A6D4B183B60}" dt="2020-08-16T08:17:10.884" v="3956" actId="14734"/>
          <ac:graphicFrameMkLst>
            <pc:docMk/>
            <pc:sldMk cId="2983408771" sldId="325"/>
            <ac:graphicFrameMk id="5" creationId="{00000000-0000-0000-0000-000000000000}"/>
          </ac:graphicFrameMkLst>
        </pc:graphicFrameChg>
      </pc:sldChg>
      <pc:sldChg chg="addSp delSp modSp new mod setBg modAnim modNotesTx">
        <pc:chgData name="Tuyen Nguyen" userId="9dd38402fe51462a" providerId="LiveId" clId="{583A19AC-6349-4672-9C69-3A6D4B183B60}" dt="2020-08-16T15:50:43.279" v="10499"/>
        <pc:sldMkLst>
          <pc:docMk/>
          <pc:sldMk cId="2398860447" sldId="326"/>
        </pc:sldMkLst>
        <pc:spChg chg="del">
          <ac:chgData name="Tuyen Nguyen" userId="9dd38402fe51462a" providerId="LiveId" clId="{583A19AC-6349-4672-9C69-3A6D4B183B60}" dt="2020-08-16T05:49:53.457" v="4" actId="478"/>
          <ac:spMkLst>
            <pc:docMk/>
            <pc:sldMk cId="2398860447" sldId="326"/>
            <ac:spMk id="2" creationId="{53EA221D-74F2-45EC-8A8D-CA96C4E321E7}"/>
          </ac:spMkLst>
        </pc:spChg>
        <pc:picChg chg="add mod">
          <ac:chgData name="Tuyen Nguyen" userId="9dd38402fe51462a" providerId="LiveId" clId="{583A19AC-6349-4672-9C69-3A6D4B183B60}" dt="2020-08-16T05:53:05.855" v="44" actId="1035"/>
          <ac:picMkLst>
            <pc:docMk/>
            <pc:sldMk cId="2398860447" sldId="326"/>
            <ac:picMk id="4" creationId="{AAFE8504-5692-4EFA-83EB-9C7BC8A5D8D9}"/>
          </ac:picMkLst>
        </pc:picChg>
        <pc:picChg chg="add mod">
          <ac:chgData name="Tuyen Nguyen" userId="9dd38402fe51462a" providerId="LiveId" clId="{583A19AC-6349-4672-9C69-3A6D4B183B60}" dt="2020-08-16T05:52:55.070" v="33" actId="1036"/>
          <ac:picMkLst>
            <pc:docMk/>
            <pc:sldMk cId="2398860447" sldId="326"/>
            <ac:picMk id="6" creationId="{95CBF949-7027-4737-A9A6-C2E2E5B52277}"/>
          </ac:picMkLst>
        </pc:picChg>
        <pc:picChg chg="add mod">
          <ac:chgData name="Tuyen Nguyen" userId="9dd38402fe51462a" providerId="LiveId" clId="{583A19AC-6349-4672-9C69-3A6D4B183B60}" dt="2020-08-16T05:52:24.091" v="21" actId="1076"/>
          <ac:picMkLst>
            <pc:docMk/>
            <pc:sldMk cId="2398860447" sldId="326"/>
            <ac:picMk id="8" creationId="{D344CE87-92D5-4205-B546-5EB3CB990107}"/>
          </ac:picMkLst>
        </pc:picChg>
      </pc:sldChg>
      <pc:sldChg chg="addSp delSp modSp new mod setBg modAnim addCm modCm">
        <pc:chgData name="Tuyen Nguyen" userId="9dd38402fe51462a" providerId="LiveId" clId="{583A19AC-6349-4672-9C69-3A6D4B183B60}" dt="2020-08-16T15:51:15.053" v="10503"/>
        <pc:sldMkLst>
          <pc:docMk/>
          <pc:sldMk cId="285905301" sldId="327"/>
        </pc:sldMkLst>
        <pc:spChg chg="del">
          <ac:chgData name="Tuyen Nguyen" userId="9dd38402fe51462a" providerId="LiveId" clId="{583A19AC-6349-4672-9C69-3A6D4B183B60}" dt="2020-08-16T05:52:06.909" v="16" actId="478"/>
          <ac:spMkLst>
            <pc:docMk/>
            <pc:sldMk cId="285905301" sldId="327"/>
            <ac:spMk id="2" creationId="{6E3359B6-3F65-4218-848C-B85668602947}"/>
          </ac:spMkLst>
        </pc:spChg>
        <pc:picChg chg="add mod">
          <ac:chgData name="Tuyen Nguyen" userId="9dd38402fe51462a" providerId="LiveId" clId="{583A19AC-6349-4672-9C69-3A6D4B183B60}" dt="2020-08-16T05:55:09.410" v="52" actId="1076"/>
          <ac:picMkLst>
            <pc:docMk/>
            <pc:sldMk cId="285905301" sldId="327"/>
            <ac:picMk id="4" creationId="{CCD9C962-71E5-4685-8E69-A7AA8E14B837}"/>
          </ac:picMkLst>
        </pc:picChg>
        <pc:picChg chg="add del mod">
          <ac:chgData name="Tuyen Nguyen" userId="9dd38402fe51462a" providerId="LiveId" clId="{583A19AC-6349-4672-9C69-3A6D4B183B60}" dt="2020-08-16T05:54:10.071" v="46" actId="478"/>
          <ac:picMkLst>
            <pc:docMk/>
            <pc:sldMk cId="285905301" sldId="327"/>
            <ac:picMk id="6" creationId="{D6244CE5-B2D5-4158-A882-B50ED777DE65}"/>
          </ac:picMkLst>
        </pc:picChg>
        <pc:picChg chg="add mod">
          <ac:chgData name="Tuyen Nguyen" userId="9dd38402fe51462a" providerId="LiveId" clId="{583A19AC-6349-4672-9C69-3A6D4B183B60}" dt="2020-08-16T05:54:45.274" v="49" actId="1076"/>
          <ac:picMkLst>
            <pc:docMk/>
            <pc:sldMk cId="285905301" sldId="327"/>
            <ac:picMk id="8" creationId="{A9B2C231-8385-4ECA-9B10-2227E3F0F549}"/>
          </ac:picMkLst>
        </pc:picChg>
      </pc:sldChg>
      <pc:sldChg chg="addSp delSp modSp new mod modAnim">
        <pc:chgData name="Tuyen Nguyen" userId="9dd38402fe51462a" providerId="LiveId" clId="{583A19AC-6349-4672-9C69-3A6D4B183B60}" dt="2020-08-16T15:54:26.967" v="10581" actId="1076"/>
        <pc:sldMkLst>
          <pc:docMk/>
          <pc:sldMk cId="587402712" sldId="328"/>
        </pc:sldMkLst>
        <pc:spChg chg="del">
          <ac:chgData name="Tuyen Nguyen" userId="9dd38402fe51462a" providerId="LiveId" clId="{583A19AC-6349-4672-9C69-3A6D4B183B60}" dt="2020-08-16T05:55:39.206" v="54" actId="478"/>
          <ac:spMkLst>
            <pc:docMk/>
            <pc:sldMk cId="587402712" sldId="328"/>
            <ac:spMk id="2" creationId="{B42C9490-8450-447B-822A-DE6409CCBAE2}"/>
          </ac:spMkLst>
        </pc:spChg>
        <pc:spChg chg="add mod">
          <ac:chgData name="Tuyen Nguyen" userId="9dd38402fe51462a" providerId="LiveId" clId="{583A19AC-6349-4672-9C69-3A6D4B183B60}" dt="2020-08-16T15:53:23.686" v="10524" actId="114"/>
          <ac:spMkLst>
            <pc:docMk/>
            <pc:sldMk cId="587402712" sldId="328"/>
            <ac:spMk id="3" creationId="{1CC202E8-9A47-4E21-BDD0-F422B33AA1B6}"/>
          </ac:spMkLst>
        </pc:spChg>
        <pc:spChg chg="add mod">
          <ac:chgData name="Tuyen Nguyen" userId="9dd38402fe51462a" providerId="LiveId" clId="{583A19AC-6349-4672-9C69-3A6D4B183B60}" dt="2020-08-16T15:53:17.956" v="10523" actId="114"/>
          <ac:spMkLst>
            <pc:docMk/>
            <pc:sldMk cId="587402712" sldId="328"/>
            <ac:spMk id="5" creationId="{580B2931-AA11-455B-811C-CF0CA757125F}"/>
          </ac:spMkLst>
        </pc:spChg>
        <pc:spChg chg="add mod">
          <ac:chgData name="Tuyen Nguyen" userId="9dd38402fe51462a" providerId="LiveId" clId="{583A19AC-6349-4672-9C69-3A6D4B183B60}" dt="2020-08-16T15:53:55.121" v="10580" actId="20577"/>
          <ac:spMkLst>
            <pc:docMk/>
            <pc:sldMk cId="587402712" sldId="328"/>
            <ac:spMk id="7" creationId="{C02E67CB-9726-49DE-80E6-24A06480D5D5}"/>
          </ac:spMkLst>
        </pc:spChg>
        <pc:spChg chg="add mod">
          <ac:chgData name="Tuyen Nguyen" userId="9dd38402fe51462a" providerId="LiveId" clId="{583A19AC-6349-4672-9C69-3A6D4B183B60}" dt="2020-08-16T15:53:29.871" v="10526" actId="114"/>
          <ac:spMkLst>
            <pc:docMk/>
            <pc:sldMk cId="587402712" sldId="328"/>
            <ac:spMk id="9" creationId="{4A57103C-65C2-4BCF-B891-11EF6C941D02}"/>
          </ac:spMkLst>
        </pc:spChg>
        <pc:spChg chg="add del mod">
          <ac:chgData name="Tuyen Nguyen" userId="9dd38402fe51462a" providerId="LiveId" clId="{583A19AC-6349-4672-9C69-3A6D4B183B60}" dt="2020-08-16T06:18:10.084" v="944" actId="767"/>
          <ac:spMkLst>
            <pc:docMk/>
            <pc:sldMk cId="587402712" sldId="328"/>
            <ac:spMk id="12" creationId="{ECDC0418-FA6C-4EDD-BEA5-F429CC1DCED2}"/>
          </ac:spMkLst>
        </pc:spChg>
        <pc:spChg chg="add mod">
          <ac:chgData name="Tuyen Nguyen" userId="9dd38402fe51462a" providerId="LiveId" clId="{583A19AC-6349-4672-9C69-3A6D4B183B60}" dt="2020-08-16T06:24:46.859" v="1304" actId="403"/>
          <ac:spMkLst>
            <pc:docMk/>
            <pc:sldMk cId="587402712" sldId="328"/>
            <ac:spMk id="14" creationId="{6070B748-9DD9-449E-9834-C1B03CAE7759}"/>
          </ac:spMkLst>
        </pc:spChg>
        <pc:spChg chg="add mod">
          <ac:chgData name="Tuyen Nguyen" userId="9dd38402fe51462a" providerId="LiveId" clId="{583A19AC-6349-4672-9C69-3A6D4B183B60}" dt="2020-08-16T06:24:45.183" v="1302" actId="403"/>
          <ac:spMkLst>
            <pc:docMk/>
            <pc:sldMk cId="587402712" sldId="328"/>
            <ac:spMk id="16" creationId="{179D94A7-7EAA-42B1-B415-F3AC4AE5D7E8}"/>
          </ac:spMkLst>
        </pc:spChg>
        <pc:spChg chg="add mod">
          <ac:chgData name="Tuyen Nguyen" userId="9dd38402fe51462a" providerId="LiveId" clId="{583A19AC-6349-4672-9C69-3A6D4B183B60}" dt="2020-08-16T15:53:33.241" v="10527" actId="114"/>
          <ac:spMkLst>
            <pc:docMk/>
            <pc:sldMk cId="587402712" sldId="328"/>
            <ac:spMk id="18" creationId="{43B8D139-FBE7-4716-B2DE-A413D32088F3}"/>
          </ac:spMkLst>
        </pc:spChg>
        <pc:spChg chg="add mod">
          <ac:chgData name="Tuyen Nguyen" userId="9dd38402fe51462a" providerId="LiveId" clId="{583A19AC-6349-4672-9C69-3A6D4B183B60}" dt="2020-08-16T15:54:26.967" v="10581" actId="1076"/>
          <ac:spMkLst>
            <pc:docMk/>
            <pc:sldMk cId="587402712" sldId="328"/>
            <ac:spMk id="20" creationId="{DB9DD166-D242-4C7B-981D-A24E8D34BAF2}"/>
          </ac:spMkLst>
        </pc:spChg>
        <pc:cxnChg chg="add mod">
          <ac:chgData name="Tuyen Nguyen" userId="9dd38402fe51462a" providerId="LiveId" clId="{583A19AC-6349-4672-9C69-3A6D4B183B60}" dt="2020-08-16T06:17:14.532" v="935" actId="1076"/>
          <ac:cxnSpMkLst>
            <pc:docMk/>
            <pc:sldMk cId="587402712" sldId="328"/>
            <ac:cxnSpMk id="11" creationId="{083439E8-6A57-4B92-9A52-9965C9A42B06}"/>
          </ac:cxnSpMkLst>
        </pc:cxnChg>
      </pc:sldChg>
      <pc:sldChg chg="new del">
        <pc:chgData name="Tuyen Nguyen" userId="9dd38402fe51462a" providerId="LiveId" clId="{583A19AC-6349-4672-9C69-3A6D4B183B60}" dt="2020-08-16T06:32:53.343" v="1484" actId="2696"/>
        <pc:sldMkLst>
          <pc:docMk/>
          <pc:sldMk cId="989233160" sldId="329"/>
        </pc:sldMkLst>
      </pc:sldChg>
      <pc:sldChg chg="add">
        <pc:chgData name="Tuyen Nguyen" userId="9dd38402fe51462a" providerId="LiveId" clId="{583A19AC-6349-4672-9C69-3A6D4B183B60}" dt="2020-08-16T06:32:54.597" v="1485"/>
        <pc:sldMkLst>
          <pc:docMk/>
          <pc:sldMk cId="1145608039" sldId="329"/>
        </pc:sldMkLst>
      </pc:sldChg>
      <pc:sldChg chg="addSp delSp modSp add mod setBg modAnim">
        <pc:chgData name="Tuyen Nguyen" userId="9dd38402fe51462a" providerId="LiveId" clId="{583A19AC-6349-4672-9C69-3A6D4B183B60}" dt="2020-08-16T15:57:31.401" v="10614" actId="22"/>
        <pc:sldMkLst>
          <pc:docMk/>
          <pc:sldMk cId="2576538592" sldId="330"/>
        </pc:sldMkLst>
        <pc:spChg chg="add mod">
          <ac:chgData name="Tuyen Nguyen" userId="9dd38402fe51462a" providerId="LiveId" clId="{583A19AC-6349-4672-9C69-3A6D4B183B60}" dt="2020-08-16T14:54:46.347" v="10221" actId="1076"/>
          <ac:spMkLst>
            <pc:docMk/>
            <pc:sldMk cId="2576538592" sldId="330"/>
            <ac:spMk id="2" creationId="{F80DBD8A-7EA3-41AA-99AE-869C7CA01A0E}"/>
          </ac:spMkLst>
        </pc:spChg>
        <pc:spChg chg="del">
          <ac:chgData name="Tuyen Nguyen" userId="9dd38402fe51462a" providerId="LiveId" clId="{583A19AC-6349-4672-9C69-3A6D4B183B60}" dt="2020-08-16T14:52:33.796" v="10193" actId="478"/>
          <ac:spMkLst>
            <pc:docMk/>
            <pc:sldMk cId="2576538592" sldId="330"/>
            <ac:spMk id="3" creationId="{1CC202E8-9A47-4E21-BDD0-F422B33AA1B6}"/>
          </ac:spMkLst>
        </pc:spChg>
        <pc:spChg chg="add mod">
          <ac:chgData name="Tuyen Nguyen" userId="9dd38402fe51462a" providerId="LiveId" clId="{583A19AC-6349-4672-9C69-3A6D4B183B60}" dt="2020-08-16T14:54:46.347" v="10221" actId="1076"/>
          <ac:spMkLst>
            <pc:docMk/>
            <pc:sldMk cId="2576538592" sldId="330"/>
            <ac:spMk id="4" creationId="{6C4E4CDF-AF60-411F-91D4-47A0EE108451}"/>
          </ac:spMkLst>
        </pc:spChg>
        <pc:spChg chg="del">
          <ac:chgData name="Tuyen Nguyen" userId="9dd38402fe51462a" providerId="LiveId" clId="{583A19AC-6349-4672-9C69-3A6D4B183B60}" dt="2020-08-16T14:52:33.796" v="10193" actId="478"/>
          <ac:spMkLst>
            <pc:docMk/>
            <pc:sldMk cId="2576538592" sldId="330"/>
            <ac:spMk id="5" creationId="{580B2931-AA11-455B-811C-CF0CA757125F}"/>
          </ac:spMkLst>
        </pc:spChg>
        <pc:spChg chg="add mod">
          <ac:chgData name="Tuyen Nguyen" userId="9dd38402fe51462a" providerId="LiveId" clId="{583A19AC-6349-4672-9C69-3A6D4B183B60}" dt="2020-08-16T14:54:46.347" v="10221" actId="1076"/>
          <ac:spMkLst>
            <pc:docMk/>
            <pc:sldMk cId="2576538592" sldId="330"/>
            <ac:spMk id="6" creationId="{C47E9F30-5C1D-490B-932F-3608ABC4F857}"/>
          </ac:spMkLst>
        </pc:spChg>
        <pc:spChg chg="del">
          <ac:chgData name="Tuyen Nguyen" userId="9dd38402fe51462a" providerId="LiveId" clId="{583A19AC-6349-4672-9C69-3A6D4B183B60}" dt="2020-08-16T14:52:33.796" v="10193" actId="478"/>
          <ac:spMkLst>
            <pc:docMk/>
            <pc:sldMk cId="2576538592" sldId="330"/>
            <ac:spMk id="7" creationId="{C02E67CB-9726-49DE-80E6-24A06480D5D5}"/>
          </ac:spMkLst>
        </pc:spChg>
        <pc:spChg chg="add mod">
          <ac:chgData name="Tuyen Nguyen" userId="9dd38402fe51462a" providerId="LiveId" clId="{583A19AC-6349-4672-9C69-3A6D4B183B60}" dt="2020-08-16T14:54:46.347" v="10221" actId="1076"/>
          <ac:spMkLst>
            <pc:docMk/>
            <pc:sldMk cId="2576538592" sldId="330"/>
            <ac:spMk id="8" creationId="{6B035609-BC81-436F-8755-6565ED5385C4}"/>
          </ac:spMkLst>
        </pc:spChg>
        <pc:spChg chg="del">
          <ac:chgData name="Tuyen Nguyen" userId="9dd38402fe51462a" providerId="LiveId" clId="{583A19AC-6349-4672-9C69-3A6D4B183B60}" dt="2020-08-16T14:52:33.796" v="10193" actId="478"/>
          <ac:spMkLst>
            <pc:docMk/>
            <pc:sldMk cId="2576538592" sldId="330"/>
            <ac:spMk id="9" creationId="{4A57103C-65C2-4BCF-B891-11EF6C941D02}"/>
          </ac:spMkLst>
        </pc:spChg>
        <pc:spChg chg="add mod">
          <ac:chgData name="Tuyen Nguyen" userId="9dd38402fe51462a" providerId="LiveId" clId="{583A19AC-6349-4672-9C69-3A6D4B183B60}" dt="2020-08-16T14:54:46.347" v="10221" actId="1076"/>
          <ac:spMkLst>
            <pc:docMk/>
            <pc:sldMk cId="2576538592" sldId="330"/>
            <ac:spMk id="10" creationId="{E852970A-5AC9-41F4-A93C-EC5C53BA3671}"/>
          </ac:spMkLst>
        </pc:spChg>
        <pc:spChg chg="add del mod">
          <ac:chgData name="Tuyen Nguyen" userId="9dd38402fe51462a" providerId="LiveId" clId="{583A19AC-6349-4672-9C69-3A6D4B183B60}" dt="2020-08-16T14:53:31.986" v="10204" actId="478"/>
          <ac:spMkLst>
            <pc:docMk/>
            <pc:sldMk cId="2576538592" sldId="330"/>
            <ac:spMk id="13" creationId="{0E85725C-4A5C-49E4-8D6E-B79906306939}"/>
          </ac:spMkLst>
        </pc:spChg>
        <pc:spChg chg="del">
          <ac:chgData name="Tuyen Nguyen" userId="9dd38402fe51462a" providerId="LiveId" clId="{583A19AC-6349-4672-9C69-3A6D4B183B60}" dt="2020-08-16T14:52:48.961" v="10198" actId="478"/>
          <ac:spMkLst>
            <pc:docMk/>
            <pc:sldMk cId="2576538592" sldId="330"/>
            <ac:spMk id="14" creationId="{6070B748-9DD9-449E-9834-C1B03CAE7759}"/>
          </ac:spMkLst>
        </pc:spChg>
        <pc:spChg chg="del">
          <ac:chgData name="Tuyen Nguyen" userId="9dd38402fe51462a" providerId="LiveId" clId="{583A19AC-6349-4672-9C69-3A6D4B183B60}" dt="2020-08-16T14:52:47.040" v="10197" actId="478"/>
          <ac:spMkLst>
            <pc:docMk/>
            <pc:sldMk cId="2576538592" sldId="330"/>
            <ac:spMk id="16" creationId="{179D94A7-7EAA-42B1-B415-F3AC4AE5D7E8}"/>
          </ac:spMkLst>
        </pc:spChg>
        <pc:spChg chg="del">
          <ac:chgData name="Tuyen Nguyen" userId="9dd38402fe51462a" providerId="LiveId" clId="{583A19AC-6349-4672-9C69-3A6D4B183B60}" dt="2020-08-16T14:52:40.569" v="10195" actId="478"/>
          <ac:spMkLst>
            <pc:docMk/>
            <pc:sldMk cId="2576538592" sldId="330"/>
            <ac:spMk id="18" creationId="{43B8D139-FBE7-4716-B2DE-A413D32088F3}"/>
          </ac:spMkLst>
        </pc:spChg>
        <pc:spChg chg="del">
          <ac:chgData name="Tuyen Nguyen" userId="9dd38402fe51462a" providerId="LiveId" clId="{583A19AC-6349-4672-9C69-3A6D4B183B60}" dt="2020-08-16T14:52:39.366" v="10194" actId="478"/>
          <ac:spMkLst>
            <pc:docMk/>
            <pc:sldMk cId="2576538592" sldId="330"/>
            <ac:spMk id="20" creationId="{DB9DD166-D242-4C7B-981D-A24E8D34BAF2}"/>
          </ac:spMkLst>
        </pc:spChg>
        <pc:spChg chg="add mod">
          <ac:chgData name="Tuyen Nguyen" userId="9dd38402fe51462a" providerId="LiveId" clId="{583A19AC-6349-4672-9C69-3A6D4B183B60}" dt="2020-08-16T14:54:46.347" v="10221" actId="1076"/>
          <ac:spMkLst>
            <pc:docMk/>
            <pc:sldMk cId="2576538592" sldId="330"/>
            <ac:spMk id="22" creationId="{6CA0237A-4C3D-45B6-81B5-AE2D9EF69769}"/>
          </ac:spMkLst>
        </pc:spChg>
        <pc:spChg chg="add del mod">
          <ac:chgData name="Tuyen Nguyen" userId="9dd38402fe51462a" providerId="LiveId" clId="{583A19AC-6349-4672-9C69-3A6D4B183B60}" dt="2020-08-16T15:36:03.409" v="10312" actId="478"/>
          <ac:spMkLst>
            <pc:docMk/>
            <pc:sldMk cId="2576538592" sldId="330"/>
            <ac:spMk id="23" creationId="{B808C165-EA71-4EC8-B45D-541239214364}"/>
          </ac:spMkLst>
        </pc:spChg>
        <pc:spChg chg="add">
          <ac:chgData name="Tuyen Nguyen" userId="9dd38402fe51462a" providerId="LiveId" clId="{583A19AC-6349-4672-9C69-3A6D4B183B60}" dt="2020-08-16T14:53:16.712" v="10202"/>
          <ac:spMkLst>
            <pc:docMk/>
            <pc:sldMk cId="2576538592" sldId="330"/>
            <ac:spMk id="24" creationId="{6BA9EA4D-B8CB-4AC0-98BC-505465B74668}"/>
          </ac:spMkLst>
        </pc:spChg>
        <pc:spChg chg="add del">
          <ac:chgData name="Tuyen Nguyen" userId="9dd38402fe51462a" providerId="LiveId" clId="{583A19AC-6349-4672-9C69-3A6D4B183B60}" dt="2020-08-16T15:35:57.134" v="10309" actId="478"/>
          <ac:spMkLst>
            <pc:docMk/>
            <pc:sldMk cId="2576538592" sldId="330"/>
            <ac:spMk id="25" creationId="{BCAC2291-3658-4ACF-BF97-FA8B25DB1906}"/>
          </ac:spMkLst>
        </pc:spChg>
        <pc:spChg chg="mod">
          <ac:chgData name="Tuyen Nguyen" userId="9dd38402fe51462a" providerId="LiveId" clId="{583A19AC-6349-4672-9C69-3A6D4B183B60}" dt="2020-08-16T14:58:51.179" v="10284" actId="1076"/>
          <ac:spMkLst>
            <pc:docMk/>
            <pc:sldMk cId="2576538592" sldId="330"/>
            <ac:spMk id="28" creationId="{255A9FEA-5892-4677-8FFB-27A88499A64C}"/>
          </ac:spMkLst>
        </pc:spChg>
        <pc:spChg chg="mod">
          <ac:chgData name="Tuyen Nguyen" userId="9dd38402fe51462a" providerId="LiveId" clId="{583A19AC-6349-4672-9C69-3A6D4B183B60}" dt="2020-08-16T14:58:51.179" v="10284" actId="1076"/>
          <ac:spMkLst>
            <pc:docMk/>
            <pc:sldMk cId="2576538592" sldId="330"/>
            <ac:spMk id="33" creationId="{ECF580E3-369B-45D2-AF0E-F84933E21967}"/>
          </ac:spMkLst>
        </pc:spChg>
        <pc:spChg chg="mod">
          <ac:chgData name="Tuyen Nguyen" userId="9dd38402fe51462a" providerId="LiveId" clId="{583A19AC-6349-4672-9C69-3A6D4B183B60}" dt="2020-08-16T14:58:51.179" v="10284" actId="1076"/>
          <ac:spMkLst>
            <pc:docMk/>
            <pc:sldMk cId="2576538592" sldId="330"/>
            <ac:spMk id="34" creationId="{775C3913-3775-4635-B641-13E96DD0A0DE}"/>
          </ac:spMkLst>
        </pc:spChg>
        <pc:spChg chg="mod">
          <ac:chgData name="Tuyen Nguyen" userId="9dd38402fe51462a" providerId="LiveId" clId="{583A19AC-6349-4672-9C69-3A6D4B183B60}" dt="2020-08-16T14:58:51.179" v="10284" actId="1076"/>
          <ac:spMkLst>
            <pc:docMk/>
            <pc:sldMk cId="2576538592" sldId="330"/>
            <ac:spMk id="35" creationId="{F9635A48-29EB-4E1B-B051-7145F9FD445D}"/>
          </ac:spMkLst>
        </pc:spChg>
        <pc:spChg chg="del mod">
          <ac:chgData name="Tuyen Nguyen" userId="9dd38402fe51462a" providerId="LiveId" clId="{583A19AC-6349-4672-9C69-3A6D4B183B60}" dt="2020-08-16T14:57:52.424" v="10273" actId="478"/>
          <ac:spMkLst>
            <pc:docMk/>
            <pc:sldMk cId="2576538592" sldId="330"/>
            <ac:spMk id="36" creationId="{AD377038-A437-40AE-87E1-53297CD16645}"/>
          </ac:spMkLst>
        </pc:spChg>
        <pc:spChg chg="mod">
          <ac:chgData name="Tuyen Nguyen" userId="9dd38402fe51462a" providerId="LiveId" clId="{583A19AC-6349-4672-9C69-3A6D4B183B60}" dt="2020-08-16T14:58:51.179" v="10284" actId="1076"/>
          <ac:spMkLst>
            <pc:docMk/>
            <pc:sldMk cId="2576538592" sldId="330"/>
            <ac:spMk id="37" creationId="{8966B9B4-C305-43A2-8FB6-A2778E3EEC06}"/>
          </ac:spMkLst>
        </pc:spChg>
        <pc:spChg chg="add del mod">
          <ac:chgData name="Tuyen Nguyen" userId="9dd38402fe51462a" providerId="LiveId" clId="{583A19AC-6349-4672-9C69-3A6D4B183B60}" dt="2020-08-16T15:33:26.317" v="10297" actId="478"/>
          <ac:spMkLst>
            <pc:docMk/>
            <pc:sldMk cId="2576538592" sldId="330"/>
            <ac:spMk id="55" creationId="{25CB8FCA-7D0F-4BDF-BD4F-A860D9CCF8C3}"/>
          </ac:spMkLst>
        </pc:spChg>
        <pc:spChg chg="add del">
          <ac:chgData name="Tuyen Nguyen" userId="9dd38402fe51462a" providerId="LiveId" clId="{583A19AC-6349-4672-9C69-3A6D4B183B60}" dt="2020-08-16T15:30:11.513" v="10294" actId="22"/>
          <ac:spMkLst>
            <pc:docMk/>
            <pc:sldMk cId="2576538592" sldId="330"/>
            <ac:spMk id="57" creationId="{1F394028-B70A-4762-9E3B-253BFB489302}"/>
          </ac:spMkLst>
        </pc:spChg>
        <pc:spChg chg="add del mod">
          <ac:chgData name="Tuyen Nguyen" userId="9dd38402fe51462a" providerId="LiveId" clId="{583A19AC-6349-4672-9C69-3A6D4B183B60}" dt="2020-08-16T15:40:08.841" v="10322" actId="478"/>
          <ac:spMkLst>
            <pc:docMk/>
            <pc:sldMk cId="2576538592" sldId="330"/>
            <ac:spMk id="63" creationId="{3074070C-86AD-45C6-A7E4-DC2AB0435019}"/>
          </ac:spMkLst>
        </pc:spChg>
        <pc:spChg chg="add mod">
          <ac:chgData name="Tuyen Nguyen" userId="9dd38402fe51462a" providerId="LiveId" clId="{583A19AC-6349-4672-9C69-3A6D4B183B60}" dt="2020-08-16T15:46:48.458" v="10468" actId="20577"/>
          <ac:spMkLst>
            <pc:docMk/>
            <pc:sldMk cId="2576538592" sldId="330"/>
            <ac:spMk id="65" creationId="{B492E760-0257-4053-95B2-48D219F9322C}"/>
          </ac:spMkLst>
        </pc:spChg>
        <pc:spChg chg="add mod">
          <ac:chgData name="Tuyen Nguyen" userId="9dd38402fe51462a" providerId="LiveId" clId="{583A19AC-6349-4672-9C69-3A6D4B183B60}" dt="2020-08-16T15:47:29.425" v="10490" actId="20577"/>
          <ac:spMkLst>
            <pc:docMk/>
            <pc:sldMk cId="2576538592" sldId="330"/>
            <ac:spMk id="67" creationId="{C5EB0B32-545E-433D-A605-26AEB7CD962A}"/>
          </ac:spMkLst>
        </pc:spChg>
        <pc:spChg chg="add mod">
          <ac:chgData name="Tuyen Nguyen" userId="9dd38402fe51462a" providerId="LiveId" clId="{583A19AC-6349-4672-9C69-3A6D4B183B60}" dt="2020-08-16T15:56:06.994" v="10591" actId="1076"/>
          <ac:spMkLst>
            <pc:docMk/>
            <pc:sldMk cId="2576538592" sldId="330"/>
            <ac:spMk id="69" creationId="{B2191AD2-A057-4157-94D5-4ADF1B88EC1C}"/>
          </ac:spMkLst>
        </pc:spChg>
        <pc:spChg chg="add mod">
          <ac:chgData name="Tuyen Nguyen" userId="9dd38402fe51462a" providerId="LiveId" clId="{583A19AC-6349-4672-9C69-3A6D4B183B60}" dt="2020-08-16T15:45:39.386" v="10445" actId="20577"/>
          <ac:spMkLst>
            <pc:docMk/>
            <pc:sldMk cId="2576538592" sldId="330"/>
            <ac:spMk id="72" creationId="{94F9FC10-EE62-4E41-BEC6-9AE3F43ABEC0}"/>
          </ac:spMkLst>
        </pc:spChg>
        <pc:spChg chg="add mod">
          <ac:chgData name="Tuyen Nguyen" userId="9dd38402fe51462a" providerId="LiveId" clId="{583A19AC-6349-4672-9C69-3A6D4B183B60}" dt="2020-08-16T15:46:31.078" v="10465" actId="20577"/>
          <ac:spMkLst>
            <pc:docMk/>
            <pc:sldMk cId="2576538592" sldId="330"/>
            <ac:spMk id="74" creationId="{4AB65980-8916-4B3B-9205-649210565B10}"/>
          </ac:spMkLst>
        </pc:spChg>
        <pc:spChg chg="add mod">
          <ac:chgData name="Tuyen Nguyen" userId="9dd38402fe51462a" providerId="LiveId" clId="{583A19AC-6349-4672-9C69-3A6D4B183B60}" dt="2020-08-16T15:56:52.295" v="10609" actId="1076"/>
          <ac:spMkLst>
            <pc:docMk/>
            <pc:sldMk cId="2576538592" sldId="330"/>
            <ac:spMk id="76" creationId="{2AB90E6D-8705-4A64-8632-DC88A182ECF7}"/>
          </ac:spMkLst>
        </pc:spChg>
        <pc:spChg chg="add del">
          <ac:chgData name="Tuyen Nguyen" userId="9dd38402fe51462a" providerId="LiveId" clId="{583A19AC-6349-4672-9C69-3A6D4B183B60}" dt="2020-08-16T15:57:31.401" v="10614" actId="22"/>
          <ac:spMkLst>
            <pc:docMk/>
            <pc:sldMk cId="2576538592" sldId="330"/>
            <ac:spMk id="78" creationId="{B3310C0E-350D-4EA1-BD77-EAE62B08FCFB}"/>
          </ac:spMkLst>
        </pc:spChg>
        <pc:grpChg chg="add del mod">
          <ac:chgData name="Tuyen Nguyen" userId="9dd38402fe51462a" providerId="LiveId" clId="{583A19AC-6349-4672-9C69-3A6D4B183B60}" dt="2020-08-16T15:33:28.958" v="10298" actId="478"/>
          <ac:grpSpMkLst>
            <pc:docMk/>
            <pc:sldMk cId="2576538592" sldId="330"/>
            <ac:grpSpMk id="26" creationId="{CB9CDD77-3E7E-47FE-9AC3-9D4C53FF58C9}"/>
          </ac:grpSpMkLst>
        </pc:grpChg>
        <pc:grpChg chg="add del mod">
          <ac:chgData name="Tuyen Nguyen" userId="9dd38402fe51462a" providerId="LiveId" clId="{583A19AC-6349-4672-9C69-3A6D4B183B60}" dt="2020-08-16T15:33:28.958" v="10298" actId="478"/>
          <ac:grpSpMkLst>
            <pc:docMk/>
            <pc:sldMk cId="2576538592" sldId="330"/>
            <ac:grpSpMk id="27" creationId="{D29B0DD5-6158-4270-9542-876CB447F2C4}"/>
          </ac:grpSpMkLst>
        </pc:grpChg>
        <pc:grpChg chg="add mod">
          <ac:chgData name="Tuyen Nguyen" userId="9dd38402fe51462a" providerId="LiveId" clId="{583A19AC-6349-4672-9C69-3A6D4B183B60}" dt="2020-08-16T15:42:13.694" v="10334" actId="1076"/>
          <ac:grpSpMkLst>
            <pc:docMk/>
            <pc:sldMk cId="2576538592" sldId="330"/>
            <ac:grpSpMk id="70" creationId="{EAFEBCC4-9F83-4A43-901D-B47847A8C568}"/>
          </ac:grpSpMkLst>
        </pc:grpChg>
        <pc:picChg chg="add mod">
          <ac:chgData name="Tuyen Nguyen" userId="9dd38402fe51462a" providerId="LiveId" clId="{583A19AC-6349-4672-9C69-3A6D4B183B60}" dt="2020-08-16T15:42:07.404" v="10332" actId="164"/>
          <ac:picMkLst>
            <pc:docMk/>
            <pc:sldMk cId="2576538592" sldId="330"/>
            <ac:picMk id="12" creationId="{52815D5D-678D-4CFA-BEDF-1F78234B3287}"/>
          </ac:picMkLst>
        </pc:picChg>
        <pc:picChg chg="add del mod">
          <ac:chgData name="Tuyen Nguyen" userId="9dd38402fe51462a" providerId="LiveId" clId="{583A19AC-6349-4672-9C69-3A6D4B183B60}" dt="2020-08-16T15:33:54.065" v="10302" actId="931"/>
          <ac:picMkLst>
            <pc:docMk/>
            <pc:sldMk cId="2576538592" sldId="330"/>
            <ac:picMk id="59" creationId="{8DAD28D3-281B-47F2-939E-E01A5491705E}"/>
          </ac:picMkLst>
        </pc:picChg>
        <pc:picChg chg="add mod">
          <ac:chgData name="Tuyen Nguyen" userId="9dd38402fe51462a" providerId="LiveId" clId="{583A19AC-6349-4672-9C69-3A6D4B183B60}" dt="2020-08-16T15:42:07.404" v="10332" actId="164"/>
          <ac:picMkLst>
            <pc:docMk/>
            <pc:sldMk cId="2576538592" sldId="330"/>
            <ac:picMk id="61" creationId="{416033E6-93B6-4F46-9071-27757BBF9A38}"/>
          </ac:picMkLst>
        </pc:picChg>
        <pc:cxnChg chg="del">
          <ac:chgData name="Tuyen Nguyen" userId="9dd38402fe51462a" providerId="LiveId" clId="{583A19AC-6349-4672-9C69-3A6D4B183B60}" dt="2020-08-16T14:52:45.197" v="10196" actId="478"/>
          <ac:cxnSpMkLst>
            <pc:docMk/>
            <pc:sldMk cId="2576538592" sldId="330"/>
            <ac:cxnSpMk id="11" creationId="{083439E8-6A57-4B92-9A52-9965C9A42B06}"/>
          </ac:cxnSpMkLst>
        </pc:cxnChg>
        <pc:cxnChg chg="add mod">
          <ac:chgData name="Tuyen Nguyen" userId="9dd38402fe51462a" providerId="LiveId" clId="{583A19AC-6349-4672-9C69-3A6D4B183B60}" dt="2020-08-16T14:54:46.347" v="10221" actId="1076"/>
          <ac:cxnSpMkLst>
            <pc:docMk/>
            <pc:sldMk cId="2576538592" sldId="330"/>
            <ac:cxnSpMk id="15" creationId="{125C3399-D8AD-4220-9978-2BDD692741D3}"/>
          </ac:cxnSpMkLst>
        </pc:cxnChg>
        <pc:cxnChg chg="add mod">
          <ac:chgData name="Tuyen Nguyen" userId="9dd38402fe51462a" providerId="LiveId" clId="{583A19AC-6349-4672-9C69-3A6D4B183B60}" dt="2020-08-16T14:54:46.347" v="10221" actId="1076"/>
          <ac:cxnSpMkLst>
            <pc:docMk/>
            <pc:sldMk cId="2576538592" sldId="330"/>
            <ac:cxnSpMk id="17" creationId="{BF79E298-D5E2-4A41-926F-0B9563A1169B}"/>
          </ac:cxnSpMkLst>
        </pc:cxnChg>
        <pc:cxnChg chg="add mod">
          <ac:chgData name="Tuyen Nguyen" userId="9dd38402fe51462a" providerId="LiveId" clId="{583A19AC-6349-4672-9C69-3A6D4B183B60}" dt="2020-08-16T14:54:46.347" v="10221" actId="1076"/>
          <ac:cxnSpMkLst>
            <pc:docMk/>
            <pc:sldMk cId="2576538592" sldId="330"/>
            <ac:cxnSpMk id="19" creationId="{0F8C6EE3-3060-47F3-A2A5-D533754C027A}"/>
          </ac:cxnSpMkLst>
        </pc:cxnChg>
        <pc:cxnChg chg="add mod">
          <ac:chgData name="Tuyen Nguyen" userId="9dd38402fe51462a" providerId="LiveId" clId="{583A19AC-6349-4672-9C69-3A6D4B183B60}" dt="2020-08-16T14:54:46.347" v="10221" actId="1076"/>
          <ac:cxnSpMkLst>
            <pc:docMk/>
            <pc:sldMk cId="2576538592" sldId="330"/>
            <ac:cxnSpMk id="21" creationId="{8EB0EA26-1C0A-4D10-B307-84AC63975355}"/>
          </ac:cxnSpMkLst>
        </pc:cxnChg>
        <pc:cxnChg chg="mod">
          <ac:chgData name="Tuyen Nguyen" userId="9dd38402fe51462a" providerId="LiveId" clId="{583A19AC-6349-4672-9C69-3A6D4B183B60}" dt="2020-08-16T14:58:51.179" v="10284" actId="1076"/>
          <ac:cxnSpMkLst>
            <pc:docMk/>
            <pc:sldMk cId="2576538592" sldId="330"/>
            <ac:cxnSpMk id="29" creationId="{163E60DF-FFE4-4FEA-B715-F716D50B72D7}"/>
          </ac:cxnSpMkLst>
        </pc:cxnChg>
        <pc:cxnChg chg="mod">
          <ac:chgData name="Tuyen Nguyen" userId="9dd38402fe51462a" providerId="LiveId" clId="{583A19AC-6349-4672-9C69-3A6D4B183B60}" dt="2020-08-16T14:58:51.179" v="10284" actId="1076"/>
          <ac:cxnSpMkLst>
            <pc:docMk/>
            <pc:sldMk cId="2576538592" sldId="330"/>
            <ac:cxnSpMk id="30" creationId="{AFFE1112-13E5-4DD9-BD8D-4C8C26DDEE56}"/>
          </ac:cxnSpMkLst>
        </pc:cxnChg>
        <pc:cxnChg chg="mod">
          <ac:chgData name="Tuyen Nguyen" userId="9dd38402fe51462a" providerId="LiveId" clId="{583A19AC-6349-4672-9C69-3A6D4B183B60}" dt="2020-08-16T14:58:51.179" v="10284" actId="1076"/>
          <ac:cxnSpMkLst>
            <pc:docMk/>
            <pc:sldMk cId="2576538592" sldId="330"/>
            <ac:cxnSpMk id="31" creationId="{5791A430-58EC-4F67-8A3B-A8470367BE8A}"/>
          </ac:cxnSpMkLst>
        </pc:cxnChg>
        <pc:cxnChg chg="mod">
          <ac:chgData name="Tuyen Nguyen" userId="9dd38402fe51462a" providerId="LiveId" clId="{583A19AC-6349-4672-9C69-3A6D4B183B60}" dt="2020-08-16T14:58:51.179" v="10284" actId="1076"/>
          <ac:cxnSpMkLst>
            <pc:docMk/>
            <pc:sldMk cId="2576538592" sldId="330"/>
            <ac:cxnSpMk id="32" creationId="{C7E810B4-48FF-4BC1-ACEB-8266924EF57E}"/>
          </ac:cxnSpMkLst>
        </pc:cxnChg>
      </pc:sldChg>
      <pc:sldChg chg="addSp delSp modSp add mod setBg delAnim modAnim modNotesTx">
        <pc:chgData name="Tuyen Nguyen" userId="9dd38402fe51462a" providerId="LiveId" clId="{583A19AC-6349-4672-9C69-3A6D4B183B60}" dt="2020-08-16T16:46:52.915" v="12940"/>
        <pc:sldMkLst>
          <pc:docMk/>
          <pc:sldMk cId="1503244242" sldId="331"/>
        </pc:sldMkLst>
        <pc:spChg chg="add mod">
          <ac:chgData name="Tuyen Nguyen" userId="9dd38402fe51462a" providerId="LiveId" clId="{583A19AC-6349-4672-9C69-3A6D4B183B60}" dt="2020-08-16T16:44:10.163" v="12918" actId="1076"/>
          <ac:spMkLst>
            <pc:docMk/>
            <pc:sldMk cId="1503244242" sldId="331"/>
            <ac:spMk id="7" creationId="{69B39826-396A-45E2-854B-3CCF49A127A5}"/>
          </ac:spMkLst>
        </pc:spChg>
        <pc:spChg chg="add mod">
          <ac:chgData name="Tuyen Nguyen" userId="9dd38402fe51462a" providerId="LiveId" clId="{583A19AC-6349-4672-9C69-3A6D4B183B60}" dt="2020-08-16T16:42:53.356" v="12764" actId="1076"/>
          <ac:spMkLst>
            <pc:docMk/>
            <pc:sldMk cId="1503244242" sldId="331"/>
            <ac:spMk id="8" creationId="{A484AAB6-5705-43FD-B617-0291DCE7DD27}"/>
          </ac:spMkLst>
        </pc:spChg>
        <pc:spChg chg="add del mod">
          <ac:chgData name="Tuyen Nguyen" userId="9dd38402fe51462a" providerId="LiveId" clId="{583A19AC-6349-4672-9C69-3A6D4B183B60}" dt="2020-08-16T16:41:12.445" v="12752" actId="478"/>
          <ac:spMkLst>
            <pc:docMk/>
            <pc:sldMk cId="1503244242" sldId="331"/>
            <ac:spMk id="11" creationId="{F22FD0AB-9117-4B18-8FA1-2EF8C7E21DAE}"/>
          </ac:spMkLst>
        </pc:spChg>
        <pc:spChg chg="add del mod">
          <ac:chgData name="Tuyen Nguyen" userId="9dd38402fe51462a" providerId="LiveId" clId="{583A19AC-6349-4672-9C69-3A6D4B183B60}" dt="2020-08-16T16:16:43.549" v="10819" actId="22"/>
          <ac:spMkLst>
            <pc:docMk/>
            <pc:sldMk cId="1503244242" sldId="331"/>
            <ac:spMk id="14" creationId="{7FEDAE74-B211-4BED-A7F2-56275E6A427A}"/>
          </ac:spMkLst>
        </pc:spChg>
        <pc:spChg chg="add mod">
          <ac:chgData name="Tuyen Nguyen" userId="9dd38402fe51462a" providerId="LiveId" clId="{583A19AC-6349-4672-9C69-3A6D4B183B60}" dt="2020-08-16T16:42:53.356" v="12764" actId="1076"/>
          <ac:spMkLst>
            <pc:docMk/>
            <pc:sldMk cId="1503244242" sldId="331"/>
            <ac:spMk id="16" creationId="{C78FA5BE-825F-47A2-B8FC-0AF3E174691A}"/>
          </ac:spMkLst>
        </pc:spChg>
        <pc:spChg chg="del mod">
          <ac:chgData name="Tuyen Nguyen" userId="9dd38402fe51462a" providerId="LiveId" clId="{583A19AC-6349-4672-9C69-3A6D4B183B60}" dt="2020-08-16T15:57:46.275" v="10619" actId="478"/>
          <ac:spMkLst>
            <pc:docMk/>
            <pc:sldMk cId="1503244242" sldId="331"/>
            <ac:spMk id="24" creationId="{6BA9EA4D-B8CB-4AC0-98BC-505465B74668}"/>
          </ac:spMkLst>
        </pc:spChg>
        <pc:spChg chg="add mod">
          <ac:chgData name="Tuyen Nguyen" userId="9dd38402fe51462a" providerId="LiveId" clId="{583A19AC-6349-4672-9C69-3A6D4B183B60}" dt="2020-08-16T16:42:53.356" v="12764" actId="1076"/>
          <ac:spMkLst>
            <pc:docMk/>
            <pc:sldMk cId="1503244242" sldId="331"/>
            <ac:spMk id="26" creationId="{DB7E5409-A3DB-4C22-89B6-2CFE3CC26E90}"/>
          </ac:spMkLst>
        </pc:spChg>
        <pc:spChg chg="add mod">
          <ac:chgData name="Tuyen Nguyen" userId="9dd38402fe51462a" providerId="LiveId" clId="{583A19AC-6349-4672-9C69-3A6D4B183B60}" dt="2020-08-16T16:44:35.132" v="12927" actId="1076"/>
          <ac:spMkLst>
            <pc:docMk/>
            <pc:sldMk cId="1503244242" sldId="331"/>
            <ac:spMk id="29" creationId="{454AEBA8-335C-4F7C-A7BC-F54F218A6765}"/>
          </ac:spMkLst>
        </pc:spChg>
        <pc:spChg chg="add mod">
          <ac:chgData name="Tuyen Nguyen" userId="9dd38402fe51462a" providerId="LiveId" clId="{583A19AC-6349-4672-9C69-3A6D4B183B60}" dt="2020-08-16T16:43:32.253" v="12914" actId="1076"/>
          <ac:spMkLst>
            <pc:docMk/>
            <pc:sldMk cId="1503244242" sldId="331"/>
            <ac:spMk id="32" creationId="{D569DDFC-55B0-4697-91B1-106032867112}"/>
          </ac:spMkLst>
        </pc:spChg>
        <pc:spChg chg="del">
          <ac:chgData name="Tuyen Nguyen" userId="9dd38402fe51462a" providerId="LiveId" clId="{583A19AC-6349-4672-9C69-3A6D4B183B60}" dt="2020-08-16T15:57:39.693" v="10616" actId="478"/>
          <ac:spMkLst>
            <pc:docMk/>
            <pc:sldMk cId="1503244242" sldId="331"/>
            <ac:spMk id="65" creationId="{B492E760-0257-4053-95B2-48D219F9322C}"/>
          </ac:spMkLst>
        </pc:spChg>
        <pc:spChg chg="del">
          <ac:chgData name="Tuyen Nguyen" userId="9dd38402fe51462a" providerId="LiveId" clId="{583A19AC-6349-4672-9C69-3A6D4B183B60}" dt="2020-08-16T15:57:48.530" v="10620" actId="478"/>
          <ac:spMkLst>
            <pc:docMk/>
            <pc:sldMk cId="1503244242" sldId="331"/>
            <ac:spMk id="67" creationId="{C5EB0B32-545E-433D-A605-26AEB7CD962A}"/>
          </ac:spMkLst>
        </pc:spChg>
        <pc:spChg chg="del">
          <ac:chgData name="Tuyen Nguyen" userId="9dd38402fe51462a" providerId="LiveId" clId="{583A19AC-6349-4672-9C69-3A6D4B183B60}" dt="2020-08-16T15:57:48.530" v="10620" actId="478"/>
          <ac:spMkLst>
            <pc:docMk/>
            <pc:sldMk cId="1503244242" sldId="331"/>
            <ac:spMk id="69" creationId="{B2191AD2-A057-4157-94D5-4ADF1B88EC1C}"/>
          </ac:spMkLst>
        </pc:spChg>
        <pc:spChg chg="del">
          <ac:chgData name="Tuyen Nguyen" userId="9dd38402fe51462a" providerId="LiveId" clId="{583A19AC-6349-4672-9C69-3A6D4B183B60}" dt="2020-08-16T15:57:39.693" v="10616" actId="478"/>
          <ac:spMkLst>
            <pc:docMk/>
            <pc:sldMk cId="1503244242" sldId="331"/>
            <ac:spMk id="72" creationId="{94F9FC10-EE62-4E41-BEC6-9AE3F43ABEC0}"/>
          </ac:spMkLst>
        </pc:spChg>
        <pc:spChg chg="del">
          <ac:chgData name="Tuyen Nguyen" userId="9dd38402fe51462a" providerId="LiveId" clId="{583A19AC-6349-4672-9C69-3A6D4B183B60}" dt="2020-08-16T15:57:39.693" v="10616" actId="478"/>
          <ac:spMkLst>
            <pc:docMk/>
            <pc:sldMk cId="1503244242" sldId="331"/>
            <ac:spMk id="74" creationId="{4AB65980-8916-4B3B-9205-649210565B10}"/>
          </ac:spMkLst>
        </pc:spChg>
        <pc:spChg chg="del">
          <ac:chgData name="Tuyen Nguyen" userId="9dd38402fe51462a" providerId="LiveId" clId="{583A19AC-6349-4672-9C69-3A6D4B183B60}" dt="2020-08-16T15:57:48.530" v="10620" actId="478"/>
          <ac:spMkLst>
            <pc:docMk/>
            <pc:sldMk cId="1503244242" sldId="331"/>
            <ac:spMk id="76" creationId="{2AB90E6D-8705-4A64-8632-DC88A182ECF7}"/>
          </ac:spMkLst>
        </pc:spChg>
        <pc:grpChg chg="del">
          <ac:chgData name="Tuyen Nguyen" userId="9dd38402fe51462a" providerId="LiveId" clId="{583A19AC-6349-4672-9C69-3A6D4B183B60}" dt="2020-08-16T15:57:39.693" v="10616" actId="478"/>
          <ac:grpSpMkLst>
            <pc:docMk/>
            <pc:sldMk cId="1503244242" sldId="331"/>
            <ac:grpSpMk id="70" creationId="{EAFEBCC4-9F83-4A43-901D-B47847A8C568}"/>
          </ac:grpSpMkLst>
        </pc:grpChg>
        <pc:graphicFrameChg chg="add mod modGraphic">
          <ac:chgData name="Tuyen Nguyen" userId="9dd38402fe51462a" providerId="LiveId" clId="{583A19AC-6349-4672-9C69-3A6D4B183B60}" dt="2020-08-16T16:44:21.644" v="12922" actId="1076"/>
          <ac:graphicFrameMkLst>
            <pc:docMk/>
            <pc:sldMk cId="1503244242" sldId="331"/>
            <ac:graphicFrameMk id="2" creationId="{73C31162-5C31-4841-8D07-BEDC121DB7A5}"/>
          </ac:graphicFrameMkLst>
        </pc:graphicFrameChg>
        <pc:cxnChg chg="add mod">
          <ac:chgData name="Tuyen Nguyen" userId="9dd38402fe51462a" providerId="LiveId" clId="{583A19AC-6349-4672-9C69-3A6D4B183B60}" dt="2020-08-16T16:42:53.356" v="12764" actId="1076"/>
          <ac:cxnSpMkLst>
            <pc:docMk/>
            <pc:sldMk cId="1503244242" sldId="331"/>
            <ac:cxnSpMk id="6" creationId="{E5968D98-8606-40C0-B574-B745F86AB8F4}"/>
          </ac:cxnSpMkLst>
        </pc:cxnChg>
        <pc:cxnChg chg="add mod">
          <ac:chgData name="Tuyen Nguyen" userId="9dd38402fe51462a" providerId="LiveId" clId="{583A19AC-6349-4672-9C69-3A6D4B183B60}" dt="2020-08-16T16:42:53.356" v="12764" actId="1076"/>
          <ac:cxnSpMkLst>
            <pc:docMk/>
            <pc:sldMk cId="1503244242" sldId="331"/>
            <ac:cxnSpMk id="21" creationId="{F1DC6779-0272-4886-8942-B1D94F0813D8}"/>
          </ac:cxnSpMkLst>
        </pc:cxnChg>
        <pc:cxnChg chg="add mod">
          <ac:chgData name="Tuyen Nguyen" userId="9dd38402fe51462a" providerId="LiveId" clId="{583A19AC-6349-4672-9C69-3A6D4B183B60}" dt="2020-08-16T16:42:53.356" v="12764" actId="1076"/>
          <ac:cxnSpMkLst>
            <pc:docMk/>
            <pc:sldMk cId="1503244242" sldId="331"/>
            <ac:cxnSpMk id="25" creationId="{FFE31A08-75D2-4366-8430-67EA389E3C6C}"/>
          </ac:cxnSpMkLst>
        </pc:cxnChg>
        <pc:cxnChg chg="add mod">
          <ac:chgData name="Tuyen Nguyen" userId="9dd38402fe51462a" providerId="LiveId" clId="{583A19AC-6349-4672-9C69-3A6D4B183B60}" dt="2020-08-16T16:43:24.348" v="12912" actId="1076"/>
          <ac:cxnSpMkLst>
            <pc:docMk/>
            <pc:sldMk cId="1503244242" sldId="331"/>
            <ac:cxnSpMk id="27" creationId="{7DF2EB42-D7A4-43B6-B3DB-5104F3B2277C}"/>
          </ac:cxnSpMkLst>
        </pc:cxnChg>
      </pc:sldChg>
      <pc:sldChg chg="add del setBg">
        <pc:chgData name="Tuyen Nguyen" userId="9dd38402fe51462a" providerId="LiveId" clId="{583A19AC-6349-4672-9C69-3A6D4B183B60}" dt="2020-08-16T15:57:30.790" v="10613"/>
        <pc:sldMkLst>
          <pc:docMk/>
          <pc:sldMk cId="3636973547" sldId="331"/>
        </pc:sldMkLst>
      </pc:sldChg>
      <pc:sldChg chg="add del setBg">
        <pc:chgData name="Tuyen Nguyen" userId="9dd38402fe51462a" providerId="LiveId" clId="{583A19AC-6349-4672-9C69-3A6D4B183B60}" dt="2020-08-16T16:00:45.270" v="10728"/>
        <pc:sldMkLst>
          <pc:docMk/>
          <pc:sldMk cId="682142928" sldId="332"/>
        </pc:sldMkLst>
      </pc:sldChg>
      <pc:sldChg chg="addSp delSp modSp add del mod delAnim">
        <pc:chgData name="Tuyen Nguyen" userId="9dd38402fe51462a" providerId="LiveId" clId="{583A19AC-6349-4672-9C69-3A6D4B183B60}" dt="2020-08-16T16:57:28.601" v="13037" actId="47"/>
        <pc:sldMkLst>
          <pc:docMk/>
          <pc:sldMk cId="3494489276" sldId="332"/>
        </pc:sldMkLst>
        <pc:spChg chg="del">
          <ac:chgData name="Tuyen Nguyen" userId="9dd38402fe51462a" providerId="LiveId" clId="{583A19AC-6349-4672-9C69-3A6D4B183B60}" dt="2020-08-16T16:56:20.016" v="13027" actId="478"/>
          <ac:spMkLst>
            <pc:docMk/>
            <pc:sldMk cId="3494489276" sldId="332"/>
            <ac:spMk id="62" creationId="{00000000-0000-0000-0000-000000000000}"/>
          </ac:spMkLst>
        </pc:spChg>
        <pc:spChg chg="del">
          <ac:chgData name="Tuyen Nguyen" userId="9dd38402fe51462a" providerId="LiveId" clId="{583A19AC-6349-4672-9C69-3A6D4B183B60}" dt="2020-08-16T16:56:20.016" v="13027" actId="478"/>
          <ac:spMkLst>
            <pc:docMk/>
            <pc:sldMk cId="3494489276" sldId="332"/>
            <ac:spMk id="63" creationId="{00000000-0000-0000-0000-000000000000}"/>
          </ac:spMkLst>
        </pc:spChg>
        <pc:spChg chg="del">
          <ac:chgData name="Tuyen Nguyen" userId="9dd38402fe51462a" providerId="LiveId" clId="{583A19AC-6349-4672-9C69-3A6D4B183B60}" dt="2020-08-16T16:56:20.016" v="13027" actId="478"/>
          <ac:spMkLst>
            <pc:docMk/>
            <pc:sldMk cId="3494489276" sldId="332"/>
            <ac:spMk id="64" creationId="{00000000-0000-0000-0000-000000000000}"/>
          </ac:spMkLst>
        </pc:spChg>
        <pc:spChg chg="del">
          <ac:chgData name="Tuyen Nguyen" userId="9dd38402fe51462a" providerId="LiveId" clId="{583A19AC-6349-4672-9C69-3A6D4B183B60}" dt="2020-08-16T16:56:20.016" v="13027" actId="478"/>
          <ac:spMkLst>
            <pc:docMk/>
            <pc:sldMk cId="3494489276" sldId="332"/>
            <ac:spMk id="1307" creationId="{00000000-0000-0000-0000-000000000000}"/>
          </ac:spMkLst>
        </pc:spChg>
        <pc:spChg chg="del">
          <ac:chgData name="Tuyen Nguyen" userId="9dd38402fe51462a" providerId="LiveId" clId="{583A19AC-6349-4672-9C69-3A6D4B183B60}" dt="2020-08-16T16:56:20.016" v="13027" actId="478"/>
          <ac:spMkLst>
            <pc:docMk/>
            <pc:sldMk cId="3494489276" sldId="332"/>
            <ac:spMk id="1308" creationId="{00000000-0000-0000-0000-000000000000}"/>
          </ac:spMkLst>
        </pc:spChg>
        <pc:spChg chg="del">
          <ac:chgData name="Tuyen Nguyen" userId="9dd38402fe51462a" providerId="LiveId" clId="{583A19AC-6349-4672-9C69-3A6D4B183B60}" dt="2020-08-16T16:56:20.016" v="13027" actId="478"/>
          <ac:spMkLst>
            <pc:docMk/>
            <pc:sldMk cId="3494489276" sldId="332"/>
            <ac:spMk id="1309" creationId="{00000000-0000-0000-0000-000000000000}"/>
          </ac:spMkLst>
        </pc:spChg>
        <pc:spChg chg="del">
          <ac:chgData name="Tuyen Nguyen" userId="9dd38402fe51462a" providerId="LiveId" clId="{583A19AC-6349-4672-9C69-3A6D4B183B60}" dt="2020-08-16T16:56:20.016" v="13027" actId="478"/>
          <ac:spMkLst>
            <pc:docMk/>
            <pc:sldMk cId="3494489276" sldId="332"/>
            <ac:spMk id="1310" creationId="{00000000-0000-0000-0000-000000000000}"/>
          </ac:spMkLst>
        </pc:spChg>
        <pc:grpChg chg="del">
          <ac:chgData name="Tuyen Nguyen" userId="9dd38402fe51462a" providerId="LiveId" clId="{583A19AC-6349-4672-9C69-3A6D4B183B60}" dt="2020-08-16T16:56:20.016" v="13027" actId="478"/>
          <ac:grpSpMkLst>
            <pc:docMk/>
            <pc:sldMk cId="3494489276" sldId="332"/>
            <ac:grpSpMk id="117"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25"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28"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345"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359"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364"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367"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398"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401" creationId="{00000000-0000-0000-0000-000000000000}"/>
          </ac:grpSpMkLst>
        </pc:grpChg>
        <pc:grpChg chg="del">
          <ac:chgData name="Tuyen Nguyen" userId="9dd38402fe51462a" providerId="LiveId" clId="{583A19AC-6349-4672-9C69-3A6D4B183B60}" dt="2020-08-16T16:56:20.016" v="13027" actId="478"/>
          <ac:grpSpMkLst>
            <pc:docMk/>
            <pc:sldMk cId="3494489276" sldId="332"/>
            <ac:grpSpMk id="1407" creationId="{00000000-0000-0000-0000-000000000000}"/>
          </ac:grpSpMkLst>
        </pc:grpChg>
        <pc:picChg chg="add del mod">
          <ac:chgData name="Tuyen Nguyen" userId="9dd38402fe51462a" providerId="LiveId" clId="{583A19AC-6349-4672-9C69-3A6D4B183B60}" dt="2020-08-16T16:56:20.016" v="13027" actId="478"/>
          <ac:picMkLst>
            <pc:docMk/>
            <pc:sldMk cId="3494489276" sldId="332"/>
            <ac:picMk id="3" creationId="{D5C55840-749F-49FC-A7BA-EDFA4916C0EF}"/>
          </ac:picMkLst>
        </pc:picChg>
        <pc:picChg chg="add mod">
          <ac:chgData name="Tuyen Nguyen" userId="9dd38402fe51462a" providerId="LiveId" clId="{583A19AC-6349-4672-9C69-3A6D4B183B60}" dt="2020-08-16T16:56:30.993" v="13028" actId="931"/>
          <ac:picMkLst>
            <pc:docMk/>
            <pc:sldMk cId="3494489276" sldId="332"/>
            <ac:picMk id="5" creationId="{3617338C-5642-48B8-BEF5-96DAF9EE562D}"/>
          </ac:picMkLst>
        </pc:picChg>
      </pc:sldChg>
      <pc:sldChg chg="addSp delSp modSp add mod delAnim modAnim">
        <pc:chgData name="Tuyen Nguyen" userId="9dd38402fe51462a" providerId="LiveId" clId="{583A19AC-6349-4672-9C69-3A6D4B183B60}" dt="2020-08-16T17:02:46.199" v="13350"/>
        <pc:sldMkLst>
          <pc:docMk/>
          <pc:sldMk cId="946327387" sldId="333"/>
        </pc:sldMkLst>
        <pc:spChg chg="add del mod">
          <ac:chgData name="Tuyen Nguyen" userId="9dd38402fe51462a" providerId="LiveId" clId="{583A19AC-6349-4672-9C69-3A6D4B183B60}" dt="2020-08-16T16:57:26.075" v="13035" actId="478"/>
          <ac:spMkLst>
            <pc:docMk/>
            <pc:sldMk cId="946327387" sldId="333"/>
            <ac:spMk id="4" creationId="{64439E7F-CCC6-4CFA-BD3B-F3E58A232E32}"/>
          </ac:spMkLst>
        </pc:spChg>
        <pc:spChg chg="del">
          <ac:chgData name="Tuyen Nguyen" userId="9dd38402fe51462a" providerId="LiveId" clId="{583A19AC-6349-4672-9C69-3A6D4B183B60}" dt="2020-08-16T16:57:20.820" v="13032" actId="478"/>
          <ac:spMkLst>
            <pc:docMk/>
            <pc:sldMk cId="946327387" sldId="333"/>
            <ac:spMk id="5" creationId="{E03616C3-A3BC-470D-B2B6-7A9749A79DA1}"/>
          </ac:spMkLst>
        </pc:spChg>
        <pc:spChg chg="add mod">
          <ac:chgData name="Tuyen Nguyen" userId="9dd38402fe51462a" providerId="LiveId" clId="{583A19AC-6349-4672-9C69-3A6D4B183B60}" dt="2020-08-16T17:01:31.769" v="13344" actId="1076"/>
          <ac:spMkLst>
            <pc:docMk/>
            <pc:sldMk cId="946327387" sldId="333"/>
            <ac:spMk id="61" creationId="{1F4EF052-7E71-4483-AF9D-24C10773EA7A}"/>
          </ac:spMkLst>
        </pc:spChg>
        <pc:spChg chg="del">
          <ac:chgData name="Tuyen Nguyen" userId="9dd38402fe51462a" providerId="LiveId" clId="{583A19AC-6349-4672-9C69-3A6D4B183B60}" dt="2020-08-16T16:57:20.820" v="13032" actId="478"/>
          <ac:spMkLst>
            <pc:docMk/>
            <pc:sldMk cId="946327387" sldId="333"/>
            <ac:spMk id="106" creationId="{00000000-0000-0000-0000-000000000000}"/>
          </ac:spMkLst>
        </pc:spChg>
        <pc:spChg chg="del">
          <ac:chgData name="Tuyen Nguyen" userId="9dd38402fe51462a" providerId="LiveId" clId="{583A19AC-6349-4672-9C69-3A6D4B183B60}" dt="2020-08-16T16:57:23.266" v="13033" actId="478"/>
          <ac:spMkLst>
            <pc:docMk/>
            <pc:sldMk cId="946327387" sldId="333"/>
            <ac:spMk id="766" creationId="{00000000-0000-0000-0000-000000000000}"/>
          </ac:spMkLst>
        </pc:spChg>
        <pc:spChg chg="del">
          <ac:chgData name="Tuyen Nguyen" userId="9dd38402fe51462a" providerId="LiveId" clId="{583A19AC-6349-4672-9C69-3A6D4B183B60}" dt="2020-08-16T16:57:20.820" v="13032" actId="478"/>
          <ac:spMkLst>
            <pc:docMk/>
            <pc:sldMk cId="946327387" sldId="333"/>
            <ac:spMk id="803" creationId="{00000000-0000-0000-0000-000000000000}"/>
          </ac:spMkLst>
        </pc:spChg>
        <pc:spChg chg="del">
          <ac:chgData name="Tuyen Nguyen" userId="9dd38402fe51462a" providerId="LiveId" clId="{583A19AC-6349-4672-9C69-3A6D4B183B60}" dt="2020-08-16T16:57:20.820" v="13032" actId="478"/>
          <ac:spMkLst>
            <pc:docMk/>
            <pc:sldMk cId="946327387" sldId="333"/>
            <ac:spMk id="805" creationId="{00000000-0000-0000-0000-000000000000}"/>
          </ac:spMkLst>
        </pc:spChg>
        <pc:spChg chg="del">
          <ac:chgData name="Tuyen Nguyen" userId="9dd38402fe51462a" providerId="LiveId" clId="{583A19AC-6349-4672-9C69-3A6D4B183B60}" dt="2020-08-16T16:57:27.414" v="13036" actId="478"/>
          <ac:spMkLst>
            <pc:docMk/>
            <pc:sldMk cId="946327387" sldId="333"/>
            <ac:spMk id="807" creationId="{00000000-0000-0000-0000-000000000000}"/>
          </ac:spMkLst>
        </pc:spChg>
        <pc:grpChg chg="del">
          <ac:chgData name="Tuyen Nguyen" userId="9dd38402fe51462a" providerId="LiveId" clId="{583A19AC-6349-4672-9C69-3A6D4B183B60}" dt="2020-08-16T16:57:20.820" v="13032" actId="478"/>
          <ac:grpSpMkLst>
            <pc:docMk/>
            <pc:sldMk cId="946327387" sldId="333"/>
            <ac:grpSpMk id="72" creationId="{00000000-0000-0000-0000-000000000000}"/>
          </ac:grpSpMkLst>
        </pc:grpChg>
        <pc:grpChg chg="del">
          <ac:chgData name="Tuyen Nguyen" userId="9dd38402fe51462a" providerId="LiveId" clId="{583A19AC-6349-4672-9C69-3A6D4B183B60}" dt="2020-08-16T16:57:20.820" v="13032" actId="478"/>
          <ac:grpSpMkLst>
            <pc:docMk/>
            <pc:sldMk cId="946327387" sldId="333"/>
            <ac:grpSpMk id="96" creationId="{00000000-0000-0000-0000-000000000000}"/>
          </ac:grpSpMkLst>
        </pc:grpChg>
        <pc:grpChg chg="del">
          <ac:chgData name="Tuyen Nguyen" userId="9dd38402fe51462a" providerId="LiveId" clId="{583A19AC-6349-4672-9C69-3A6D4B183B60}" dt="2020-08-16T16:57:20.820" v="13032" actId="478"/>
          <ac:grpSpMkLst>
            <pc:docMk/>
            <pc:sldMk cId="946327387" sldId="333"/>
            <ac:grpSpMk id="768" creationId="{00000000-0000-0000-0000-000000000000}"/>
          </ac:grpSpMkLst>
        </pc:grpChg>
        <pc:grpChg chg="del">
          <ac:chgData name="Tuyen Nguyen" userId="9dd38402fe51462a" providerId="LiveId" clId="{583A19AC-6349-4672-9C69-3A6D4B183B60}" dt="2020-08-16T16:57:20.820" v="13032" actId="478"/>
          <ac:grpSpMkLst>
            <pc:docMk/>
            <pc:sldMk cId="946327387" sldId="333"/>
            <ac:grpSpMk id="771" creationId="{00000000-0000-0000-0000-000000000000}"/>
          </ac:grpSpMkLst>
        </pc:grpChg>
        <pc:grpChg chg="del">
          <ac:chgData name="Tuyen Nguyen" userId="9dd38402fe51462a" providerId="LiveId" clId="{583A19AC-6349-4672-9C69-3A6D4B183B60}" dt="2020-08-16T16:57:20.820" v="13032" actId="478"/>
          <ac:grpSpMkLst>
            <pc:docMk/>
            <pc:sldMk cId="946327387" sldId="333"/>
            <ac:grpSpMk id="774" creationId="{00000000-0000-0000-0000-000000000000}"/>
          </ac:grpSpMkLst>
        </pc:grpChg>
        <pc:grpChg chg="del">
          <ac:chgData name="Tuyen Nguyen" userId="9dd38402fe51462a" providerId="LiveId" clId="{583A19AC-6349-4672-9C69-3A6D4B183B60}" dt="2020-08-16T16:57:20.820" v="13032" actId="478"/>
          <ac:grpSpMkLst>
            <pc:docMk/>
            <pc:sldMk cId="946327387" sldId="333"/>
            <ac:grpSpMk id="791" creationId="{00000000-0000-0000-0000-000000000000}"/>
          </ac:grpSpMkLst>
        </pc:grpChg>
        <pc:picChg chg="add del mod">
          <ac:chgData name="Tuyen Nguyen" userId="9dd38402fe51462a" providerId="LiveId" clId="{583A19AC-6349-4672-9C69-3A6D4B183B60}" dt="2020-08-16T16:57:24.888" v="13034" actId="478"/>
          <ac:picMkLst>
            <pc:docMk/>
            <pc:sldMk cId="946327387" sldId="333"/>
            <ac:picMk id="2" creationId="{A6FF6272-897C-4E76-B48D-A1E9BFAAB9AF}"/>
          </ac:picMkLst>
        </pc:picChg>
        <pc:picChg chg="add mod">
          <ac:chgData name="Tuyen Nguyen" userId="9dd38402fe51462a" providerId="LiveId" clId="{583A19AC-6349-4672-9C69-3A6D4B183B60}" dt="2020-08-16T17:01:04.474" v="13331" actId="1076"/>
          <ac:picMkLst>
            <pc:docMk/>
            <pc:sldMk cId="946327387" sldId="333"/>
            <ac:picMk id="6" creationId="{498615C0-1E8B-4430-97A3-328C8D6F4AF2}"/>
          </ac:picMkLst>
        </pc:picChg>
        <pc:cxnChg chg="del">
          <ac:chgData name="Tuyen Nguyen" userId="9dd38402fe51462a" providerId="LiveId" clId="{583A19AC-6349-4672-9C69-3A6D4B183B60}" dt="2020-08-16T16:57:20.820" v="13032" actId="478"/>
          <ac:cxnSpMkLst>
            <pc:docMk/>
            <pc:sldMk cId="946327387" sldId="333"/>
            <ac:cxnSpMk id="767" creationId="{00000000-0000-0000-0000-00000000000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6913369815793"/>
          <c:y val="4.7983202099737533E-2"/>
          <c:w val="0.77291903305129706"/>
          <c:h val="0.74538932275673575"/>
        </c:manualLayout>
      </c:layout>
      <c:scatterChart>
        <c:scatterStyle val="smoothMarker"/>
        <c:varyColors val="0"/>
        <c:ser>
          <c:idx val="0"/>
          <c:order val="0"/>
          <c:tx>
            <c:strRef>
              <c:f>Sheet1!$B$1</c:f>
              <c:strCache>
                <c:ptCount val="1"/>
                <c:pt idx="0">
                  <c:v>Nước cấp</c:v>
                </c:pt>
              </c:strCache>
            </c:strRef>
          </c:tx>
          <c:spPr>
            <a:ln w="9525" cap="rnd" cmpd="sng">
              <a:solidFill>
                <a:schemeClr val="accent1"/>
              </a:solidFill>
              <a:prstDash val="solid"/>
              <a:round/>
            </a:ln>
            <a:effectLst/>
          </c:spPr>
          <c:marker>
            <c:symbol val="circle"/>
            <c:size val="4"/>
            <c:spPr>
              <a:solidFill>
                <a:schemeClr val="accent1"/>
              </a:solidFill>
              <a:ln w="9525">
                <a:solidFill>
                  <a:schemeClr val="accent1"/>
                </a:solidFill>
                <a:round/>
              </a:ln>
              <a:effectLst/>
            </c:spPr>
          </c:marker>
          <c:dLbls>
            <c:dLbl>
              <c:idx val="0"/>
              <c:layout>
                <c:manualLayout>
                  <c:x val="-1.0454442164037786E-2"/>
                  <c:y val="-7.8199230472535027E-3"/>
                </c:manualLayout>
              </c:layout>
              <c:tx>
                <c:rich>
                  <a:bodyPr/>
                  <a:lstStyle/>
                  <a:p>
                    <a:r>
                      <a:rPr lang="en-US"/>
                      <a:t>2010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B90-4D82-BA4E-8CACB223CCA6}"/>
                </c:ext>
              </c:extLst>
            </c:dLbl>
            <c:dLbl>
              <c:idx val="1"/>
              <c:layout>
                <c:manualLayout>
                  <c:x val="-5.8183674131892509E-2"/>
                  <c:y val="-7.08158120019943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B90-4D82-BA4E-8CACB223CCA6}"/>
                </c:ext>
              </c:extLst>
            </c:dLbl>
            <c:dLbl>
              <c:idx val="2"/>
              <c:layout>
                <c:manualLayout>
                  <c:x val="-4.6361829599518109E-2"/>
                  <c:y val="-5.49581839904420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B90-4D82-BA4E-8CACB223CCA6}"/>
                </c:ext>
              </c:extLst>
            </c:dLbl>
            <c:dLbl>
              <c:idx val="3"/>
              <c:layout>
                <c:manualLayout>
                  <c:x val="-3.3284398772187376E-2"/>
                  <c:y val="-4.69209493974543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B90-4D82-BA4E-8CACB223CCA6}"/>
                </c:ext>
              </c:extLst>
            </c:dLbl>
            <c:dLbl>
              <c:idx val="4"/>
              <c:layout>
                <c:manualLayout>
                  <c:x val="-4.5734216800545374E-2"/>
                  <c:y val="-5.8868380699724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B90-4D82-BA4E-8CACB223CCA6}"/>
                </c:ext>
              </c:extLst>
            </c:dLbl>
            <c:dLbl>
              <c:idx val="5"/>
              <c:layout>
                <c:manualLayout>
                  <c:x val="-5.8811647627876107E-2"/>
                  <c:y val="-5.28946650485893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B90-4D82-BA4E-8CACB223CCA6}"/>
                </c:ext>
              </c:extLst>
            </c:dLbl>
            <c:dLbl>
              <c:idx val="6"/>
              <c:layout>
                <c:manualLayout>
                  <c:x val="-5.2938057502317476E-2"/>
                  <c:y val="-7.678952765312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B90-4D82-BA4E-8CACB223CCA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Sheet1!$A$2:$A$8</c:f>
              <c:numCache>
                <c:formatCode>General</c:formatCode>
                <c:ptCount val="7"/>
                <c:pt idx="0">
                  <c:v>0</c:v>
                </c:pt>
                <c:pt idx="1">
                  <c:v>15</c:v>
                </c:pt>
                <c:pt idx="2">
                  <c:v>30</c:v>
                </c:pt>
                <c:pt idx="3">
                  <c:v>45</c:v>
                </c:pt>
                <c:pt idx="4">
                  <c:v>60</c:v>
                </c:pt>
                <c:pt idx="5">
                  <c:v>75</c:v>
                </c:pt>
                <c:pt idx="6">
                  <c:v>90</c:v>
                </c:pt>
              </c:numCache>
            </c:numRef>
          </c:xVal>
          <c:yVal>
            <c:numRef>
              <c:f>Sheet1!$B$2:$B$8</c:f>
              <c:numCache>
                <c:formatCode>General</c:formatCode>
                <c:ptCount val="7"/>
                <c:pt idx="0">
                  <c:v>1990</c:v>
                </c:pt>
                <c:pt idx="1">
                  <c:v>1390</c:v>
                </c:pt>
                <c:pt idx="2">
                  <c:v>1310</c:v>
                </c:pt>
                <c:pt idx="3">
                  <c:v>1150</c:v>
                </c:pt>
                <c:pt idx="4">
                  <c:v>726</c:v>
                </c:pt>
                <c:pt idx="5">
                  <c:v>565</c:v>
                </c:pt>
                <c:pt idx="6">
                  <c:v>260</c:v>
                </c:pt>
              </c:numCache>
            </c:numRef>
          </c:yVal>
          <c:smooth val="1"/>
          <c:extLst>
            <c:ext xmlns:c16="http://schemas.microsoft.com/office/drawing/2014/chart" uri="{C3380CC4-5D6E-409C-BE32-E72D297353CC}">
              <c16:uniqueId val="{00000007-6B90-4D82-BA4E-8CACB223CCA6}"/>
            </c:ext>
          </c:extLst>
        </c:ser>
        <c:ser>
          <c:idx val="1"/>
          <c:order val="1"/>
          <c:tx>
            <c:strRef>
              <c:f>Sheet1!$C$1</c:f>
              <c:strCache>
                <c:ptCount val="1"/>
                <c:pt idx="0">
                  <c:v>Nước lọc</c:v>
                </c:pt>
              </c:strCache>
            </c:strRef>
          </c:tx>
          <c:spPr>
            <a:ln w="9525" cap="rnd" cmpd="sng">
              <a:solidFill>
                <a:schemeClr val="accent2"/>
              </a:solidFill>
              <a:round/>
            </a:ln>
            <a:effectLst/>
          </c:spPr>
          <c:marker>
            <c:symbol val="circle"/>
            <c:size val="4"/>
            <c:spPr>
              <a:solidFill>
                <a:schemeClr val="accent2"/>
              </a:solidFill>
              <a:ln w="9525">
                <a:solidFill>
                  <a:schemeClr val="accent2"/>
                </a:solidFill>
                <a:round/>
              </a:ln>
              <a:effectLst/>
            </c:spPr>
          </c:marker>
          <c:dLbls>
            <c:dLbl>
              <c:idx val="0"/>
              <c:layout>
                <c:manualLayout>
                  <c:x val="-5.8737151248164461E-3"/>
                  <c:y val="-4.3010752688171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B90-4D82-BA4E-8CACB223CCA6}"/>
                </c:ext>
              </c:extLst>
            </c:dLbl>
            <c:dLbl>
              <c:idx val="1"/>
              <c:layout>
                <c:manualLayout>
                  <c:x val="-2.5452765540871267E-2"/>
                  <c:y val="-3.91006842619745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B90-4D82-BA4E-8CACB223CCA6}"/>
                </c:ext>
              </c:extLst>
            </c:dLbl>
            <c:dLbl>
              <c:idx val="2"/>
              <c:layout>
                <c:manualLayout>
                  <c:x val="-2.5452765540871267E-2"/>
                  <c:y val="-4.301075268817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B90-4D82-BA4E-8CACB223CCA6}"/>
                </c:ext>
              </c:extLst>
            </c:dLbl>
            <c:dLbl>
              <c:idx val="3"/>
              <c:layout>
                <c:manualLayout>
                  <c:x val="-2.5452765540871339E-2"/>
                  <c:y val="-3.5190615835777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B90-4D82-BA4E-8CACB223CCA6}"/>
                </c:ext>
              </c:extLst>
            </c:dLbl>
            <c:dLbl>
              <c:idx val="4"/>
              <c:layout>
                <c:manualLayout>
                  <c:x val="-2.5452765540871267E-2"/>
                  <c:y val="-3.5190615835777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B90-4D82-BA4E-8CACB223CCA6}"/>
                </c:ext>
              </c:extLst>
            </c:dLbl>
            <c:dLbl>
              <c:idx val="5"/>
              <c:layout>
                <c:manualLayout>
                  <c:x val="-2.7410670582476749E-2"/>
                  <c:y val="-3.1280547409579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B90-4D82-BA4E-8CACB223CCA6}"/>
                </c:ext>
              </c:extLst>
            </c:dLbl>
            <c:dLbl>
              <c:idx val="6"/>
              <c:layout>
                <c:manualLayout>
                  <c:x val="-2.349486049926593E-2"/>
                  <c:y val="-3.51906158357772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B90-4D82-BA4E-8CACB223CCA6}"/>
                </c:ext>
              </c:extLst>
            </c:dLbl>
            <c:spPr>
              <a:noFill/>
              <a:ln>
                <a:noFill/>
              </a:ln>
              <a:effectLst/>
            </c:spPr>
            <c:txPr>
              <a:bodyPr rot="0" spcFirstLastPara="1" vertOverflow="ellipsis" horzOverflow="clip" vert="horz" wrap="square" lIns="38100" tIns="0" rIns="38100" bIns="19050" anchor="ctr" anchorCtr="1">
                <a:spAutoFit/>
              </a:bodyPr>
              <a:lstStyle/>
              <a:p>
                <a:pPr>
                  <a:defRPr sz="12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xVal>
            <c:numRef>
              <c:f>Sheet1!$A$2:$A$8</c:f>
              <c:numCache>
                <c:formatCode>General</c:formatCode>
                <c:ptCount val="7"/>
                <c:pt idx="0">
                  <c:v>0</c:v>
                </c:pt>
                <c:pt idx="1">
                  <c:v>15</c:v>
                </c:pt>
                <c:pt idx="2">
                  <c:v>30</c:v>
                </c:pt>
                <c:pt idx="3">
                  <c:v>45</c:v>
                </c:pt>
                <c:pt idx="4">
                  <c:v>60</c:v>
                </c:pt>
                <c:pt idx="5">
                  <c:v>75</c:v>
                </c:pt>
                <c:pt idx="6">
                  <c:v>90</c:v>
                </c:pt>
              </c:numCache>
            </c:numRef>
          </c:xVal>
          <c:yVal>
            <c:numRef>
              <c:f>Sheet1!$C$2:$C$8</c:f>
              <c:numCache>
                <c:formatCode>General</c:formatCode>
                <c:ptCount val="7"/>
                <c:pt idx="0">
                  <c:v>16</c:v>
                </c:pt>
                <c:pt idx="1">
                  <c:v>26</c:v>
                </c:pt>
                <c:pt idx="2">
                  <c:v>26</c:v>
                </c:pt>
                <c:pt idx="3">
                  <c:v>32</c:v>
                </c:pt>
                <c:pt idx="4">
                  <c:v>26</c:v>
                </c:pt>
                <c:pt idx="5">
                  <c:v>23</c:v>
                </c:pt>
                <c:pt idx="6">
                  <c:v>9</c:v>
                </c:pt>
              </c:numCache>
            </c:numRef>
          </c:yVal>
          <c:smooth val="1"/>
          <c:extLst>
            <c:ext xmlns:c16="http://schemas.microsoft.com/office/drawing/2014/chart" uri="{C3380CC4-5D6E-409C-BE32-E72D297353CC}">
              <c16:uniqueId val="{0000000F-6B90-4D82-BA4E-8CACB223CCA6}"/>
            </c:ext>
          </c:extLst>
        </c:ser>
        <c:dLbls>
          <c:showLegendKey val="0"/>
          <c:showVal val="1"/>
          <c:showCatName val="0"/>
          <c:showSerName val="0"/>
          <c:showPercent val="0"/>
          <c:showBubbleSize val="0"/>
        </c:dLbls>
        <c:axId val="320723200"/>
        <c:axId val="320728120"/>
      </c:scatterChart>
      <c:valAx>
        <c:axId val="320723200"/>
        <c:scaling>
          <c:orientation val="minMax"/>
          <c:max val="100"/>
          <c:min val="0"/>
        </c:scaling>
        <c:delete val="0"/>
        <c:axPos val="b"/>
        <c:title>
          <c:tx>
            <c:rich>
              <a:bodyPr rot="0" spcFirstLastPara="1" vertOverflow="ellipsis" vert="horz" wrap="square" anchor="ctr" anchorCtr="1"/>
              <a:lstStyle/>
              <a:p>
                <a:pPr algn="ctr">
                  <a:defRPr sz="1800" b="1" i="0" u="none" strike="noStrike" kern="1200" cap="none" baseline="0">
                    <a:solidFill>
                      <a:schemeClr val="bg2">
                        <a:lumMod val="10000"/>
                      </a:schemeClr>
                    </a:solidFill>
                    <a:latin typeface="Times New Roman" panose="02020603050405020304" pitchFamily="18" charset="0"/>
                    <a:ea typeface="+mn-ea"/>
                    <a:cs typeface="Times New Roman" panose="02020603050405020304" pitchFamily="18" charset="0"/>
                  </a:defRPr>
                </a:pPr>
                <a:r>
                  <a:rPr lang="en-US" sz="1800" b="1" cap="none">
                    <a:solidFill>
                      <a:schemeClr val="bg2">
                        <a:lumMod val="10000"/>
                      </a:schemeClr>
                    </a:solidFill>
                    <a:latin typeface="Times New Roman" panose="02020603050405020304" pitchFamily="18" charset="0"/>
                    <a:cs typeface="Times New Roman" panose="02020603050405020304" pitchFamily="18" charset="0"/>
                  </a:rPr>
                  <a:t>Thời gian (phút)</a:t>
                </a:r>
                <a:endParaRPr lang="vi-VN" sz="1800" b="1" cap="none">
                  <a:solidFill>
                    <a:schemeClr val="bg2">
                      <a:lumMod val="10000"/>
                    </a:schemeClr>
                  </a:solidFill>
                  <a:latin typeface="Times New Roman" panose="02020603050405020304" pitchFamily="18" charset="0"/>
                  <a:cs typeface="Times New Roman" panose="02020603050405020304" pitchFamily="18" charset="0"/>
                </a:endParaRPr>
              </a:p>
            </c:rich>
          </c:tx>
          <c:layout>
            <c:manualLayout>
              <c:xMode val="edge"/>
              <c:yMode val="edge"/>
              <c:x val="0.37149950381509794"/>
              <c:y val="0.89293671624380289"/>
            </c:manualLayout>
          </c:layout>
          <c:overlay val="0"/>
          <c:spPr>
            <a:noFill/>
            <a:ln>
              <a:noFill/>
            </a:ln>
            <a:effectLst/>
          </c:spPr>
          <c:txPr>
            <a:bodyPr rot="0" spcFirstLastPara="1" vertOverflow="ellipsis" vert="horz" wrap="square" anchor="ctr" anchorCtr="1"/>
            <a:lstStyle/>
            <a:p>
              <a:pPr algn="ctr">
                <a:defRPr sz="1800" b="1" i="0" u="none" strike="noStrike" kern="1200" cap="none"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title>
        <c:numFmt formatCode="General" sourceLinked="1"/>
        <c:majorTickMark val="out"/>
        <c:minorTickMark val="none"/>
        <c:tickLblPos val="nextTo"/>
        <c:spPr>
          <a:solidFill>
            <a:schemeClr val="bg1"/>
          </a:solidFill>
          <a:ln w="9525" cap="flat" cmpd="sng" algn="ctr">
            <a:noFill/>
            <a:round/>
          </a:ln>
          <a:effectLst/>
        </c:spPr>
        <c:txPr>
          <a:bodyPr rot="0" spcFirstLastPara="1" vertOverflow="ellipsis" wrap="square" anchor="ctr" anchorCtr="0"/>
          <a:lstStyle/>
          <a:p>
            <a:pPr>
              <a:defRPr sz="1200" b="0" i="0" u="none" strike="noStrike" kern="1200" cap="all" spc="120" normalizeH="0" baseline="0">
                <a:solidFill>
                  <a:schemeClr val="bg2">
                    <a:lumMod val="10000"/>
                  </a:schemeClr>
                </a:solidFill>
                <a:latin typeface="+mn-lt"/>
                <a:ea typeface="+mn-ea"/>
                <a:cs typeface="+mn-cs"/>
              </a:defRPr>
            </a:pPr>
            <a:endParaRPr lang="vi-VN"/>
          </a:p>
        </c:txPr>
        <c:crossAx val="320728120"/>
        <c:crosses val="autoZero"/>
        <c:crossBetween val="midCat"/>
        <c:majorUnit val="15"/>
        <c:minorUnit val="15"/>
      </c:valAx>
      <c:valAx>
        <c:axId val="320728120"/>
        <c:scaling>
          <c:orientation val="minMax"/>
          <c:max val="2000"/>
          <c:min val="0"/>
        </c:scaling>
        <c:delete val="0"/>
        <c:axPos val="l"/>
        <c:title>
          <c:tx>
            <c:rich>
              <a:bodyPr rot="-5400000" spcFirstLastPara="1" vertOverflow="ellipsis" vert="horz" wrap="square" anchor="ctr" anchorCtr="1"/>
              <a:lstStyle/>
              <a:p>
                <a:pPr>
                  <a:defRPr sz="1800" b="1" i="0" u="none" strike="noStrike" kern="1200" cap="none" baseline="0">
                    <a:solidFill>
                      <a:schemeClr val="bg2">
                        <a:lumMod val="10000"/>
                      </a:schemeClr>
                    </a:solidFill>
                    <a:latin typeface="Times New Roman" panose="02020603050405020304" pitchFamily="18" charset="0"/>
                    <a:ea typeface="+mn-ea"/>
                    <a:cs typeface="Times New Roman" panose="02020603050405020304" pitchFamily="18" charset="0"/>
                  </a:defRPr>
                </a:pPr>
                <a:r>
                  <a:rPr lang="en-US" sz="1800" b="1" cap="none">
                    <a:solidFill>
                      <a:schemeClr val="bg2">
                        <a:lumMod val="10000"/>
                      </a:schemeClr>
                    </a:solidFill>
                    <a:latin typeface="Times New Roman" panose="02020603050405020304" pitchFamily="18" charset="0"/>
                    <a:cs typeface="Times New Roman" panose="02020603050405020304" pitchFamily="18" charset="0"/>
                  </a:rPr>
                  <a:t>Chỉ số TDS (ppm)</a:t>
                </a:r>
                <a:endParaRPr lang="vi-VN" sz="1800" b="1" cap="none">
                  <a:solidFill>
                    <a:schemeClr val="bg2">
                      <a:lumMod val="10000"/>
                    </a:schemeClr>
                  </a:solidFill>
                  <a:latin typeface="Times New Roman" panose="02020603050405020304" pitchFamily="18" charset="0"/>
                  <a:cs typeface="Times New Roman" panose="02020603050405020304" pitchFamily="18" charset="0"/>
                </a:endParaRPr>
              </a:p>
            </c:rich>
          </c:tx>
          <c:layout>
            <c:manualLayout>
              <c:xMode val="edge"/>
              <c:yMode val="edge"/>
              <c:x val="2.2012256484430517E-2"/>
              <c:y val="0.20178234379298229"/>
            </c:manualLayout>
          </c:layout>
          <c:overlay val="0"/>
          <c:spPr>
            <a:noFill/>
            <a:ln>
              <a:noFill/>
            </a:ln>
            <a:effectLst/>
          </c:spPr>
          <c:txPr>
            <a:bodyPr rot="-5400000" spcFirstLastPara="1" vertOverflow="ellipsis" vert="horz" wrap="square" anchor="ctr" anchorCtr="1"/>
            <a:lstStyle/>
            <a:p>
              <a:pPr>
                <a:defRPr sz="1800" b="1" i="0" u="none" strike="noStrike" kern="1200" cap="none"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crossAx val="320723200"/>
        <c:crosses val="autoZero"/>
        <c:crossBetween val="midCat"/>
        <c:majorUnit val="500"/>
        <c:minorUnit val="10"/>
      </c:valAx>
      <c:spPr>
        <a:noFill/>
        <a:ln>
          <a:noFill/>
        </a:ln>
        <a:effectLst/>
      </c:spPr>
    </c:plotArea>
    <c:legend>
      <c:legendPos val="r"/>
      <c:legendEntry>
        <c:idx val="1"/>
        <c:txPr>
          <a:bodyPr rot="0" spcFirstLastPara="1" vertOverflow="ellipsis" vert="horz" wrap="square" anchor="ctr" anchorCtr="1"/>
          <a:lstStyle/>
          <a:p>
            <a:pPr rtl="0">
              <a:defRPr sz="14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legendEntry>
      <c:layout>
        <c:manualLayout>
          <c:xMode val="edge"/>
          <c:yMode val="edge"/>
          <c:x val="0.49792541007418656"/>
          <c:y val="3.1577143937424673E-3"/>
          <c:w val="0.40373021669209308"/>
          <c:h val="8.595717570701894E-2"/>
        </c:manualLayout>
      </c:layout>
      <c:overlay val="0"/>
      <c:spPr>
        <a:noFill/>
        <a:ln>
          <a:noFill/>
        </a:ln>
        <a:effectLst/>
      </c:spPr>
      <c:txPr>
        <a:bodyPr rot="0" spcFirstLastPara="1" vertOverflow="ellipsis" vert="horz" wrap="square" anchor="ctr" anchorCtr="1"/>
        <a:lstStyle/>
        <a:p>
          <a:pPr rtl="0">
            <a:defRPr sz="14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10000"/>
          <a:alpha val="46000"/>
        </a:schemeClr>
      </a:solidFill>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45812883265256"/>
          <c:y val="4.3650793650793648E-2"/>
          <c:w val="0.66305333766757124"/>
          <c:h val="0.67814929756271058"/>
        </c:manualLayout>
      </c:layout>
      <c:barChart>
        <c:barDir val="col"/>
        <c:grouping val="clustered"/>
        <c:varyColors val="0"/>
        <c:ser>
          <c:idx val="0"/>
          <c:order val="0"/>
          <c:tx>
            <c:strRef>
              <c:f>Sheet1!$B$1</c:f>
              <c:strCache>
                <c:ptCount val="1"/>
                <c:pt idx="0">
                  <c:v>TDS</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dLbl>
              <c:idx val="0"/>
              <c:layout>
                <c:manualLayout>
                  <c:x val="-2.6538971551170801E-17"/>
                  <c:y val="1.15030160346920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DD-4C29-A356-19552F137BEA}"/>
                </c:ext>
              </c:extLst>
            </c:dLbl>
            <c:dLbl>
              <c:idx val="1"/>
              <c:layout>
                <c:manualLayout>
                  <c:x val="-5.3077943102341602E-17"/>
                  <c:y val="7.63004934220557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6DD-4C29-A356-19552F137BEA}"/>
                </c:ext>
              </c:extLst>
            </c:dLbl>
            <c:dLbl>
              <c:idx val="2"/>
              <c:layout>
                <c:manualLayout>
                  <c:x val="0"/>
                  <c:y val="1.15030160346919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6DD-4C29-A356-19552F137BEA}"/>
                </c:ext>
              </c:extLst>
            </c:dLbl>
            <c:dLbl>
              <c:idx val="3"/>
              <c:layout>
                <c:manualLayout>
                  <c:x val="0"/>
                  <c:y val="1.15030160346918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6DD-4C29-A356-19552F137BEA}"/>
                </c:ext>
              </c:extLst>
            </c:dLbl>
            <c:dLbl>
              <c:idx val="4"/>
              <c:layout>
                <c:manualLayout>
                  <c:x val="2.8951939779965257E-3"/>
                  <c:y val="9.153924504595787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6DD-4C29-A356-19552F137BEA}"/>
                </c:ext>
              </c:extLst>
            </c:dLbl>
            <c:dLbl>
              <c:idx val="5"/>
              <c:layout>
                <c:manualLayout>
                  <c:x val="0"/>
                  <c:y val="1.5375982727178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6DD-4C29-A356-19552F137BEA}"/>
                </c:ext>
              </c:extLst>
            </c:dLbl>
            <c:dLbl>
              <c:idx val="6"/>
              <c:layout>
                <c:manualLayout>
                  <c:x val="0"/>
                  <c:y val="1.15030160346920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6DD-4C29-A356-19552F137BEA}"/>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Sheet1!$A$2:$A$8</c:f>
              <c:numCache>
                <c:formatCode>General</c:formatCode>
                <c:ptCount val="7"/>
                <c:pt idx="0">
                  <c:v>55</c:v>
                </c:pt>
                <c:pt idx="1">
                  <c:v>75</c:v>
                </c:pt>
                <c:pt idx="2">
                  <c:v>77.5</c:v>
                </c:pt>
                <c:pt idx="3">
                  <c:v>92</c:v>
                </c:pt>
                <c:pt idx="4">
                  <c:v>95</c:v>
                </c:pt>
                <c:pt idx="5">
                  <c:v>97</c:v>
                </c:pt>
                <c:pt idx="6">
                  <c:v>105</c:v>
                </c:pt>
              </c:numCache>
            </c:numRef>
          </c:cat>
          <c:val>
            <c:numRef>
              <c:f>Sheet1!$B$2:$B$8</c:f>
              <c:numCache>
                <c:formatCode>General</c:formatCode>
                <c:ptCount val="7"/>
                <c:pt idx="0">
                  <c:v>726</c:v>
                </c:pt>
                <c:pt idx="1">
                  <c:v>1150</c:v>
                </c:pt>
                <c:pt idx="2">
                  <c:v>1390</c:v>
                </c:pt>
                <c:pt idx="3">
                  <c:v>260</c:v>
                </c:pt>
                <c:pt idx="4">
                  <c:v>565</c:v>
                </c:pt>
                <c:pt idx="5">
                  <c:v>1310</c:v>
                </c:pt>
                <c:pt idx="6">
                  <c:v>2010</c:v>
                </c:pt>
              </c:numCache>
            </c:numRef>
          </c:val>
          <c:extLst>
            <c:ext xmlns:c16="http://schemas.microsoft.com/office/drawing/2014/chart" uri="{C3380CC4-5D6E-409C-BE32-E72D297353CC}">
              <c16:uniqueId val="{00000007-06DD-4C29-A356-19552F137BEA}"/>
            </c:ext>
          </c:extLst>
        </c:ser>
        <c:dLbls>
          <c:showLegendKey val="0"/>
          <c:showVal val="1"/>
          <c:showCatName val="0"/>
          <c:showSerName val="0"/>
          <c:showPercent val="0"/>
          <c:showBubbleSize val="0"/>
        </c:dLbls>
        <c:gapWidth val="150"/>
        <c:axId val="320723200"/>
        <c:axId val="320728120"/>
      </c:barChart>
      <c:lineChart>
        <c:grouping val="standard"/>
        <c:varyColors val="0"/>
        <c:ser>
          <c:idx val="1"/>
          <c:order val="1"/>
          <c:tx>
            <c:strRef>
              <c:f>Sheet1!$C$1</c:f>
              <c:strCache>
                <c:ptCount val="1"/>
                <c:pt idx="0">
                  <c:v> Fₜ</c:v>
                </c:pt>
              </c:strCache>
            </c:strRef>
          </c:tx>
          <c:spPr>
            <a:ln w="9525" cap="rnd" cmpd="sng">
              <a:solidFill>
                <a:schemeClr val="accent2"/>
              </a:solidFill>
              <a:round/>
            </a:ln>
            <a:effectLst/>
          </c:spPr>
          <c:marker>
            <c:symbol val="circle"/>
            <c:size val="3"/>
            <c:spPr>
              <a:solidFill>
                <a:schemeClr val="accent2"/>
              </a:solidFill>
              <a:ln>
                <a:noFill/>
              </a:ln>
              <a:effectLst/>
            </c:spPr>
          </c:marker>
          <c:dLbls>
            <c:dLbl>
              <c:idx val="0"/>
              <c:layout>
                <c:manualLayout>
                  <c:x val="-4.359159071531811E-2"/>
                  <c:y val="3.08071628536749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6DD-4C29-A356-19552F137BEA}"/>
                </c:ext>
              </c:extLst>
            </c:dLbl>
            <c:dLbl>
              <c:idx val="1"/>
              <c:layout>
                <c:manualLayout>
                  <c:x val="-3.8993931491047698E-2"/>
                  <c:y val="3.69685344328085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6DD-4C29-A356-19552F137BEA}"/>
                </c:ext>
              </c:extLst>
            </c:dLbl>
            <c:dLbl>
              <c:idx val="2"/>
              <c:layout>
                <c:manualLayout>
                  <c:x val="-3.8993931491047698E-2"/>
                  <c:y val="3.08071628536749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6DD-4C29-A356-19552F137BEA}"/>
                </c:ext>
              </c:extLst>
            </c:dLbl>
            <c:dLbl>
              <c:idx val="3"/>
              <c:layout>
                <c:manualLayout>
                  <c:x val="-3.3203543535054642E-2"/>
                  <c:y val="5.1579987435730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6DD-4C29-A356-19552F137BEA}"/>
                </c:ext>
              </c:extLst>
            </c:dLbl>
            <c:dLbl>
              <c:idx val="4"/>
              <c:layout>
                <c:manualLayout>
                  <c:x val="-4.3591590715318082E-2"/>
                  <c:y val="3.69685344328085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6DD-4C29-A356-19552F137BEA}"/>
                </c:ext>
              </c:extLst>
            </c:dLbl>
            <c:dLbl>
              <c:idx val="5"/>
              <c:layout>
                <c:manualLayout>
                  <c:x val="-4.188912546904433E-2"/>
                  <c:y val="3.85530962386479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6DD-4C29-A356-19552F137BEA}"/>
                </c:ext>
              </c:extLst>
            </c:dLbl>
            <c:dLbl>
              <c:idx val="6"/>
              <c:layout>
                <c:manualLayout>
                  <c:x val="-4.2398861983595527E-2"/>
                  <c:y val="3.6968534432808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6DD-4C29-A356-19552F137BEA}"/>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55</c:v>
                </c:pt>
                <c:pt idx="1">
                  <c:v>75</c:v>
                </c:pt>
                <c:pt idx="2">
                  <c:v>77.5</c:v>
                </c:pt>
                <c:pt idx="3">
                  <c:v>92</c:v>
                </c:pt>
                <c:pt idx="4">
                  <c:v>95</c:v>
                </c:pt>
                <c:pt idx="5">
                  <c:v>97</c:v>
                </c:pt>
                <c:pt idx="6">
                  <c:v>105</c:v>
                </c:pt>
              </c:numCache>
            </c:numRef>
          </c:cat>
          <c:val>
            <c:numRef>
              <c:f>Sheet1!$C$2:$C$8</c:f>
              <c:numCache>
                <c:formatCode>General</c:formatCode>
                <c:ptCount val="7"/>
                <c:pt idx="0">
                  <c:v>8.4</c:v>
                </c:pt>
                <c:pt idx="1">
                  <c:v>9.8000000000000007</c:v>
                </c:pt>
                <c:pt idx="2">
                  <c:v>9.1999999999999993</c:v>
                </c:pt>
                <c:pt idx="3">
                  <c:v>13.6</c:v>
                </c:pt>
                <c:pt idx="4">
                  <c:v>13</c:v>
                </c:pt>
                <c:pt idx="5">
                  <c:v>12</c:v>
                </c:pt>
                <c:pt idx="6">
                  <c:v>13.2</c:v>
                </c:pt>
              </c:numCache>
            </c:numRef>
          </c:val>
          <c:smooth val="0"/>
          <c:extLst>
            <c:ext xmlns:c16="http://schemas.microsoft.com/office/drawing/2014/chart" uri="{C3380CC4-5D6E-409C-BE32-E72D297353CC}">
              <c16:uniqueId val="{0000000F-06DD-4C29-A356-19552F137BEA}"/>
            </c:ext>
          </c:extLst>
        </c:ser>
        <c:ser>
          <c:idx val="2"/>
          <c:order val="2"/>
          <c:tx>
            <c:strRef>
              <c:f>Sheet1!$D$1</c:f>
              <c:strCache>
                <c:ptCount val="1"/>
                <c:pt idx="0">
                  <c:v>Fₗ</c:v>
                </c:pt>
              </c:strCache>
            </c:strRef>
          </c:tx>
          <c:spPr>
            <a:ln w="9525" cap="rnd">
              <a:solidFill>
                <a:schemeClr val="accent1"/>
              </a:solidFill>
              <a:round/>
            </a:ln>
            <a:effectLst/>
          </c:spPr>
          <c:marker>
            <c:symbol val="circle"/>
            <c:size val="3"/>
            <c:spPr>
              <a:solidFill>
                <a:schemeClr val="accent1"/>
              </a:solidFill>
              <a:ln>
                <a:noFill/>
              </a:ln>
              <a:effectLst/>
            </c:spPr>
          </c:marker>
          <c:dLbls>
            <c:dLbl>
              <c:idx val="0"/>
              <c:layout>
                <c:manualLayout>
                  <c:x val="-5.5682331109885179E-2"/>
                  <c:y val="-5.54529541282165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6DD-4C29-A356-19552F137BEA}"/>
                </c:ext>
              </c:extLst>
            </c:dLbl>
            <c:dLbl>
              <c:idx val="1"/>
              <c:layout>
                <c:manualLayout>
                  <c:x val="-5.4489602378162486E-2"/>
                  <c:y val="-3.6968534432808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6DD-4C29-A356-19552F137BEA}"/>
                </c:ext>
              </c:extLst>
            </c:dLbl>
            <c:dLbl>
              <c:idx val="2"/>
              <c:layout>
                <c:manualLayout>
                  <c:x val="-6.1982455580429398E-2"/>
                  <c:y val="-4.92915825490830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6DD-4C29-A356-19552F137BEA}"/>
                </c:ext>
              </c:extLst>
            </c:dLbl>
            <c:dLbl>
              <c:idx val="3"/>
              <c:layout>
                <c:manualLayout>
                  <c:x val="-6.1982455580429509E-2"/>
                  <c:y val="-4.31299060119421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6DD-4C29-A356-19552F137BEA}"/>
                </c:ext>
              </c:extLst>
            </c:dLbl>
            <c:dLbl>
              <c:idx val="4"/>
              <c:layout>
                <c:manualLayout>
                  <c:x val="-5.1594408400165964E-2"/>
                  <c:y val="-4.31299060119421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06DD-4C29-A356-19552F137BEA}"/>
                </c:ext>
              </c:extLst>
            </c:dLbl>
            <c:dLbl>
              <c:idx val="5"/>
              <c:layout>
                <c:manualLayout>
                  <c:x val="-5.329687364643982E-2"/>
                  <c:y val="-4.31299060119421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6DD-4C29-A356-19552F137BEA}"/>
                </c:ext>
              </c:extLst>
            </c:dLbl>
            <c:dLbl>
              <c:idx val="6"/>
              <c:layout>
                <c:manualLayout>
                  <c:x val="-4.6996749175895573E-2"/>
                  <c:y val="-3.6968534432808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06DD-4C29-A356-19552F137BEA}"/>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55</c:v>
                </c:pt>
                <c:pt idx="1">
                  <c:v>75</c:v>
                </c:pt>
                <c:pt idx="2">
                  <c:v>77.5</c:v>
                </c:pt>
                <c:pt idx="3">
                  <c:v>92</c:v>
                </c:pt>
                <c:pt idx="4">
                  <c:v>95</c:v>
                </c:pt>
                <c:pt idx="5">
                  <c:v>97</c:v>
                </c:pt>
                <c:pt idx="6">
                  <c:v>105</c:v>
                </c:pt>
              </c:numCache>
            </c:numRef>
          </c:cat>
          <c:val>
            <c:numRef>
              <c:f>Sheet1!$D$2:$D$8</c:f>
              <c:numCache>
                <c:formatCode>General</c:formatCode>
                <c:ptCount val="7"/>
                <c:pt idx="0">
                  <c:v>8.3000000000000007</c:v>
                </c:pt>
                <c:pt idx="1">
                  <c:v>11.4</c:v>
                </c:pt>
                <c:pt idx="2">
                  <c:v>11.6</c:v>
                </c:pt>
                <c:pt idx="3">
                  <c:v>15.3</c:v>
                </c:pt>
                <c:pt idx="4">
                  <c:v>15.6</c:v>
                </c:pt>
                <c:pt idx="5">
                  <c:v>15.5</c:v>
                </c:pt>
                <c:pt idx="6">
                  <c:v>16.600000000000001</c:v>
                </c:pt>
              </c:numCache>
            </c:numRef>
          </c:val>
          <c:smooth val="0"/>
          <c:extLst>
            <c:ext xmlns:c16="http://schemas.microsoft.com/office/drawing/2014/chart" uri="{C3380CC4-5D6E-409C-BE32-E72D297353CC}">
              <c16:uniqueId val="{00000017-06DD-4C29-A356-19552F137BEA}"/>
            </c:ext>
          </c:extLst>
        </c:ser>
        <c:dLbls>
          <c:showLegendKey val="0"/>
          <c:showVal val="1"/>
          <c:showCatName val="0"/>
          <c:showSerName val="0"/>
          <c:showPercent val="0"/>
          <c:showBubbleSize val="0"/>
        </c:dLbls>
        <c:marker val="1"/>
        <c:smooth val="0"/>
        <c:axId val="681501424"/>
        <c:axId val="681499456"/>
      </c:lineChart>
      <c:catAx>
        <c:axId val="320723200"/>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solidFill>
                      <a:schemeClr val="tx1"/>
                    </a:solidFill>
                    <a:latin typeface="Times New Roman" panose="02020603050405020304" pitchFamily="18" charset="0"/>
                    <a:cs typeface="Times New Roman" panose="02020603050405020304" pitchFamily="18" charset="0"/>
                  </a:rPr>
                  <a:t>Áp suất bơm trung bình (psi)</a:t>
                </a:r>
                <a:endParaRPr lang="vi-VN" sz="18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26193146771616965"/>
              <c:y val="0.81709955640739385"/>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bg2">
                    <a:lumMod val="10000"/>
                  </a:schemeClr>
                </a:solidFill>
                <a:latin typeface="+mn-lt"/>
                <a:ea typeface="+mn-ea"/>
                <a:cs typeface="+mn-cs"/>
              </a:defRPr>
            </a:pPr>
            <a:endParaRPr lang="vi-VN"/>
          </a:p>
        </c:txPr>
        <c:crossAx val="320728120"/>
        <c:crosses val="autoZero"/>
        <c:auto val="1"/>
        <c:lblAlgn val="ctr"/>
        <c:lblOffset val="100"/>
        <c:noMultiLvlLbl val="0"/>
      </c:catAx>
      <c:valAx>
        <c:axId val="320728120"/>
        <c:scaling>
          <c:orientation val="minMax"/>
          <c:max val="4500"/>
          <c:min val="0"/>
        </c:scaling>
        <c:delete val="0"/>
        <c:axPos val="l"/>
        <c:title>
          <c:tx>
            <c:rich>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a:solidFill>
                      <a:schemeClr val="tx1"/>
                    </a:solidFill>
                    <a:latin typeface="Times New Roman" panose="02020603050405020304" pitchFamily="18" charset="0"/>
                    <a:cs typeface="Times New Roman" panose="02020603050405020304" pitchFamily="18" charset="0"/>
                  </a:rPr>
                  <a:t>Chỉ số TDS (ppm)</a:t>
                </a:r>
                <a:endParaRPr lang="vi-VN" sz="18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2.264821315265559E-2"/>
              <c:y val="0.14696289728213083"/>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vi-VN"/>
          </a:p>
        </c:txPr>
        <c:crossAx val="320723200"/>
        <c:crosses val="autoZero"/>
        <c:crossBetween val="between"/>
        <c:majorUnit val="500"/>
      </c:valAx>
      <c:valAx>
        <c:axId val="681499456"/>
        <c:scaling>
          <c:orientation val="minMax"/>
          <c:max val="19"/>
          <c:min val="0"/>
        </c:scaling>
        <c:delete val="0"/>
        <c:axPos val="r"/>
        <c:title>
          <c:tx>
            <c:rich>
              <a:bodyPr rot="-54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solidFill>
                      <a:schemeClr val="tx1"/>
                    </a:solidFill>
                    <a:latin typeface="Times New Roman" panose="02020603050405020304" pitchFamily="18" charset="0"/>
                    <a:cs typeface="Times New Roman" panose="02020603050405020304" pitchFamily="18" charset="0"/>
                  </a:rPr>
                  <a:t>Lưu</a:t>
                </a:r>
                <a:r>
                  <a:rPr lang="en-US" sz="1800" baseline="0">
                    <a:solidFill>
                      <a:schemeClr val="tx1"/>
                    </a:solidFill>
                    <a:latin typeface="Times New Roman" panose="02020603050405020304" pitchFamily="18" charset="0"/>
                    <a:cs typeface="Times New Roman" panose="02020603050405020304" pitchFamily="18" charset="0"/>
                  </a:rPr>
                  <a:t> lượng thấm </a:t>
                </a:r>
                <a:r>
                  <a:rPr lang="en-US" sz="1800">
                    <a:solidFill>
                      <a:schemeClr val="tx1"/>
                    </a:solidFill>
                    <a:latin typeface="Times New Roman" panose="02020603050405020304" pitchFamily="18" charset="0"/>
                    <a:cs typeface="Times New Roman" panose="02020603050405020304" pitchFamily="18" charset="0"/>
                  </a:rPr>
                  <a:t>(L/h)</a:t>
                </a:r>
                <a:endParaRPr lang="vi-VN" sz="18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91588083505733486"/>
              <c:y val="0.13690734941068375"/>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53B5C"/>
                </a:solidFill>
                <a:latin typeface="Times New Roman" panose="02020603050405020304" pitchFamily="18" charset="0"/>
                <a:ea typeface="+mn-ea"/>
                <a:cs typeface="Times New Roman" panose="02020603050405020304" pitchFamily="18" charset="0"/>
              </a:defRPr>
            </a:pPr>
            <a:endParaRPr lang="vi-VN"/>
          </a:p>
        </c:txPr>
        <c:crossAx val="681501424"/>
        <c:crosses val="max"/>
        <c:crossBetween val="between"/>
      </c:valAx>
      <c:catAx>
        <c:axId val="681501424"/>
        <c:scaling>
          <c:orientation val="minMax"/>
        </c:scaling>
        <c:delete val="1"/>
        <c:axPos val="t"/>
        <c:numFmt formatCode="General" sourceLinked="1"/>
        <c:majorTickMark val="none"/>
        <c:minorTickMark val="none"/>
        <c:tickLblPos val="nextTo"/>
        <c:crossAx val="681499456"/>
        <c:crosses val="max"/>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053B5C"/>
                </a:solidFill>
                <a:latin typeface="Times New Roman" panose="02020603050405020304" pitchFamily="18" charset="0"/>
                <a:ea typeface="+mn-ea"/>
                <a:cs typeface="Times New Roman" panose="02020603050405020304" pitchFamily="18" charset="0"/>
              </a:defRPr>
            </a:pPr>
            <a:endParaRPr lang="vi-VN"/>
          </a:p>
        </c:txPr>
      </c:legendEntry>
      <c:legendEntry>
        <c:idx val="1"/>
        <c:txPr>
          <a:bodyPr rot="0" spcFirstLastPara="1" vertOverflow="ellipsis" vert="horz" wrap="square" anchor="ctr" anchorCtr="1"/>
          <a:lstStyle/>
          <a:p>
            <a:pPr>
              <a:defRPr sz="1200" b="0" i="0" u="none" strike="noStrike" kern="1200" baseline="0">
                <a:solidFill>
                  <a:srgbClr val="053B5C"/>
                </a:solidFill>
                <a:latin typeface="Times New Roman" panose="02020603050405020304" pitchFamily="18" charset="0"/>
                <a:ea typeface="+mn-ea"/>
                <a:cs typeface="Times New Roman" panose="02020603050405020304" pitchFamily="18" charset="0"/>
              </a:defRPr>
            </a:pPr>
            <a:endParaRPr lang="vi-VN"/>
          </a:p>
        </c:txPr>
      </c:legendEntry>
      <c:layout>
        <c:manualLayout>
          <c:xMode val="edge"/>
          <c:yMode val="edge"/>
          <c:x val="0"/>
          <c:y val="0.91514543335537257"/>
          <c:w val="1"/>
          <c:h val="8.4854524053354641E-2"/>
        </c:manualLayout>
      </c:layout>
      <c:overlay val="0"/>
      <c:spPr>
        <a:noFill/>
        <a:ln>
          <a:noFill/>
        </a:ln>
        <a:effectLst/>
      </c:spPr>
      <c:txPr>
        <a:bodyPr rot="0" spcFirstLastPara="1" vertOverflow="ellipsis" vert="horz" wrap="square" anchor="ctr" anchorCtr="1"/>
        <a:lstStyle/>
        <a:p>
          <a:pPr>
            <a:defRPr sz="1200" b="0" i="0" u="none" strike="noStrike" kern="1200" baseline="0">
              <a:solidFill>
                <a:srgbClr val="053B5C"/>
              </a:solidFill>
              <a:latin typeface="Times New Roman" panose="02020603050405020304" pitchFamily="18" charset="0"/>
              <a:ea typeface="+mn-ea"/>
              <a:cs typeface="Times New Roman" panose="02020603050405020304" pitchFamily="18" charset="0"/>
            </a:defRPr>
          </a:pPr>
          <a:endParaRPr lang="vi-V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10000"/>
          <a:alpha val="54000"/>
        </a:schemeClr>
      </a:solid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8-16T13:36:20.073" idx="1">
    <p:pos x="10" y="10"/>
    <p:text>VDV</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a:t>
            </a:fld>
            <a:endParaRPr lang="en-US"/>
          </a:p>
        </p:txBody>
      </p:sp>
    </p:spTree>
    <p:extLst>
      <p:ext uri="{BB962C8B-B14F-4D97-AF65-F5344CB8AC3E}">
        <p14:creationId xmlns:p14="http://schemas.microsoft.com/office/powerpoint/2010/main" val="1890954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d86ff3bbe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469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d86ff3bbe_0_26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d86ff3bbe_0_26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8d86ff3bbe_0_1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8d86ff3bbe_0_1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985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28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d86ff3bbe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408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d86ff3bbe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89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d86ff3bbe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Ngoài ra, máy bơm chỉ tạo ra áp suất tối đa là 105 psi và lưu lượng thấm thực tế thấp hơn lưu lượng thấm lý thuyết, tỉ lệ trung bình là 0,85. độ mặn càng thấp thì lưu lượng thấm thực tế càng đúng theo tính toán, cụ thể khi độ mặn là 0,726 ppt thì tỉ lệ gần như  bằng 1. Nguyên nhân là do sai số dụng cụ đo (áp kế) và hệ số thấm K bị ảnh hưởng bởi đặc tính màng lọc.</a:t>
            </a:r>
            <a:endParaRPr/>
          </a:p>
        </p:txBody>
      </p:sp>
    </p:spTree>
    <p:extLst>
      <p:ext uri="{BB962C8B-B14F-4D97-AF65-F5344CB8AC3E}">
        <p14:creationId xmlns:p14="http://schemas.microsoft.com/office/powerpoint/2010/main" val="173331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8d86ff3bbe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8d86ff3bbe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691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8d86ff3bb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8d86ff3bb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54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8d86ff3bb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8d86ff3bbe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 Máy lọc luôn gửi 1 thông số random lên firebase. Điện thoại cứ 5s sẽ kiểm tra thông số này 1 lần. Nếu mỗi lần kiểm tra thông số random hiện tại khác trước đó thì máy đang online.</a:t>
            </a:r>
            <a:endParaRPr/>
          </a:p>
        </p:txBody>
      </p:sp>
    </p:spTree>
    <p:extLst>
      <p:ext uri="{BB962C8B-B14F-4D97-AF65-F5344CB8AC3E}">
        <p14:creationId xmlns:p14="http://schemas.microsoft.com/office/powerpoint/2010/main" val="120845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8d86ff3bbe_0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8d86ff3bbe_0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22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8d86ff3bbe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8d86ff3bbe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vi-VN"/>
              <a:t>Theo tính toán, máy có thể lọc được độ mặn đến gần 10 ppt. Nhưng độ mặn càng cao, lưu lượng thấm sẽ giảm dần và có thể giảm tuổi thọ màng lọc.</a:t>
            </a:r>
          </a:p>
          <a:p>
            <a:pPr marL="228600" lvl="0" indent="-228600" algn="l" rtl="0">
              <a:spcBef>
                <a:spcPts val="0"/>
              </a:spcBef>
              <a:spcAft>
                <a:spcPts val="0"/>
              </a:spcAft>
              <a:buFont typeface="+mj-lt"/>
              <a:buAutoNum type="arabicPeriod"/>
            </a:pPr>
            <a:r>
              <a:rPr lang="vi-VN"/>
              <a:t>Thêm pH, lưu lượng, độ đục; nhiệt độ để chuẩn hóa tds tốt hơn; tds ngõ vào để đánh giá có nên lọc nguồn nước đó không.</a:t>
            </a:r>
          </a:p>
          <a:p>
            <a:pPr marL="228600" lvl="0" indent="-228600" algn="l" rtl="0">
              <a:spcBef>
                <a:spcPts val="0"/>
              </a:spcBef>
              <a:spcAft>
                <a:spcPts val="0"/>
              </a:spcAft>
              <a:buFont typeface="+mj-lt"/>
              <a:buAutoNum type="arabicPeriod"/>
            </a:pPr>
            <a:r>
              <a:rPr lang="vi-VN"/>
              <a:t>Tối ưu thiết kế để giảm giá thành sản xuất</a:t>
            </a:r>
          </a:p>
          <a:p>
            <a:pPr marL="228600" lvl="0" indent="-228600" algn="l" rtl="0">
              <a:spcBef>
                <a:spcPts val="0"/>
              </a:spcBef>
              <a:spcAft>
                <a:spcPts val="0"/>
              </a:spcAft>
              <a:buFont typeface="+mj-lt"/>
              <a:buAutoNum type="arabicPeriod"/>
            </a:pPr>
            <a:r>
              <a:rPr lang="vi-VN"/>
              <a:t>Thêm trang login, thêm tính năng tính toán tổng thời gian hoạt động để thông báo thay lõi. Thông thừng tiền xử lý là 6 tháng, RO là 2 năm.</a:t>
            </a:r>
          </a:p>
          <a:p>
            <a:pPr marL="171450" lvl="0" indent="-171450" algn="l" rtl="0">
              <a:spcBef>
                <a:spcPts val="0"/>
              </a:spcBef>
              <a:spcAft>
                <a:spcPts val="0"/>
              </a:spcAft>
            </a:pP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3096308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d86ff3bbe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d86ff3bbe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53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d86ff3bbe_0_1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8d86ff3bbe_0_1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66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d86ff3bbe_0_1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8d86ff3bbe_0_1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486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Sử dụng địa chỉ nên có thể kết nối nhiều tbi trên cùng 1 đường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Tbi chủ tạo xung clock bằng SCL, SDA là chân truyền dữ liệu</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1 gói dữ liệu 8 bit, MSB truyền trước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Master tạo bit START, truyền 8 bit địa chỉ trong đó 7 bit đầu là địa chỉ, bit LSB nếu 0 thì master (ESP) write slave, 1 thì master read slave.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Sau mỗi byte, slave phát Ac hoặc master phát Am để confirm.</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vi-VN"/>
          </a:p>
          <a:p>
            <a:pPr marL="457200" marR="0" lvl="0" indent="-298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q"/>
              <a:tabLst/>
              <a:defRPr/>
            </a:pPr>
            <a:r>
              <a:rPr lang="vi-VN"/>
              <a:t>Write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Sau khi slave confirm địa chỉ, master truyền 8 bit truy cập thanh ghi tương ứng trên slave =&gt; slave Ac confirm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Sau khi truy cập thanh ghi tuong ứng của slave, master tiến hành truyền 8 bit data =&gt; slave Ac confirm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Master phát tín hiệu hoàn thành STOP</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q"/>
              <a:tabLst/>
              <a:defRPr/>
            </a:pPr>
            <a:r>
              <a:rPr lang="vi-VN"/>
              <a:t>Read: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Sau khi slave confirm địa chỉ thanh ghi mà master cần truy cập, master phát STOP</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Master gửi địa chỉ của slave cùng LSB của địa chỉ lên 1 để slave truyền dữ liệu lưu trong thanh ghi đó ra.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vi-VN"/>
              <a:t>Master confirm Am đã cho biết đã nhận đủ byte và phát lệnh STOP</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endParaRPr lang="vi-VN"/>
          </a:p>
          <a:p>
            <a:pPr marL="158750" indent="0">
              <a:buNone/>
            </a:pPr>
            <a:endParaRPr lang="vi-VN"/>
          </a:p>
        </p:txBody>
      </p:sp>
    </p:spTree>
    <p:extLst>
      <p:ext uri="{BB962C8B-B14F-4D97-AF65-F5344CB8AC3E}">
        <p14:creationId xmlns:p14="http://schemas.microsoft.com/office/powerpoint/2010/main" val="3319344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3866432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Dựa vào bảng hàm lượng các ion chính trong nước biển, có 4 ion chiếm đến 97% tổng các ion trong nước biển. Dựa vào hợp chất của các ion này để tính và chọn áp suất thẩm thấu. c là nồng độ mol ion. Nếu 1 hợp chất phân ly ra 2 ion thì a = 2, nếu 3 thì a = 3. NaCl có Ps lớn nhất, có nghĩa nếu lọc được NaCl thì cũng sẽ lọc được các muối khác. Có thể sử dụng muối ăn pha nước tượng trưng cho nước sông nhiễm mặn.</a:t>
            </a:r>
            <a:endParaRPr lang="vi-VN"/>
          </a:p>
        </p:txBody>
      </p:sp>
    </p:spTree>
    <p:extLst>
      <p:ext uri="{BB962C8B-B14F-4D97-AF65-F5344CB8AC3E}">
        <p14:creationId xmlns:p14="http://schemas.microsoft.com/office/powerpoint/2010/main" val="30027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d86ff3bbe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d86ff3bbe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4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d86ff3bbe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d86ff3bbe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Hàm lượng các ion chính trong nước biển, sông. Na, Cl chiếm 85% trong nước biển và chỉ 0,1% trong nước sông. Xâm nhập mặn =&gt; tang đáng kể Na,Cl trong nước sông. Các nhà máy xử lý nước từ những con sông ngập mặn làm nước cấp đến các hộ dân nhiễm mặn đến 2 ppt gấp 8 lần so với 0,25 ppt về tiêu chuẩn nồng độ chloride quy định trong QCVN 01:2009. Trước tình hình đó, cần 1 thiết bị lọc được nguồn nước cấp này để bà con sử dụng.</a:t>
            </a:r>
            <a:endParaRPr/>
          </a:p>
        </p:txBody>
      </p:sp>
    </p:spTree>
    <p:extLst>
      <p:ext uri="{BB962C8B-B14F-4D97-AF65-F5344CB8AC3E}">
        <p14:creationId xmlns:p14="http://schemas.microsoft.com/office/powerpoint/2010/main" val="118655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d86ff3bbe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d86ff3bbe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590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76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d86ff3bbe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d86ff3bbe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d86ff3bb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d86ff3bb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70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1" name="Google Shape;221;p21"/>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2" name="Google Shape;222;p21"/>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3" name="Google Shape;223;p21"/>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4" name="Google Shape;224;p21"/>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25" name="Google Shape;225;p21"/>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53B5C"/>
                </a:solidFill>
              </a:defRPr>
            </a:lvl1pPr>
            <a:lvl2pPr lvl="1" algn="ctr" rtl="0">
              <a:spcBef>
                <a:spcPts val="1600"/>
              </a:spcBef>
              <a:spcAft>
                <a:spcPts val="0"/>
              </a:spcAft>
              <a:buNone/>
              <a:defRPr>
                <a:solidFill>
                  <a:srgbClr val="053B5C"/>
                </a:solidFill>
              </a:defRPr>
            </a:lvl2pPr>
            <a:lvl3pPr lvl="2" algn="ctr" rtl="0">
              <a:spcBef>
                <a:spcPts val="1600"/>
              </a:spcBef>
              <a:spcAft>
                <a:spcPts val="0"/>
              </a:spcAft>
              <a:buNone/>
              <a:defRPr>
                <a:solidFill>
                  <a:srgbClr val="053B5C"/>
                </a:solidFill>
              </a:defRPr>
            </a:lvl3pPr>
            <a:lvl4pPr lvl="3" algn="ctr" rtl="0">
              <a:spcBef>
                <a:spcPts val="1600"/>
              </a:spcBef>
              <a:spcAft>
                <a:spcPts val="0"/>
              </a:spcAft>
              <a:buNone/>
              <a:defRPr>
                <a:solidFill>
                  <a:srgbClr val="053B5C"/>
                </a:solidFill>
              </a:defRPr>
            </a:lvl4pPr>
            <a:lvl5pPr lvl="4" algn="ctr" rtl="0">
              <a:spcBef>
                <a:spcPts val="1600"/>
              </a:spcBef>
              <a:spcAft>
                <a:spcPts val="0"/>
              </a:spcAft>
              <a:buNone/>
              <a:defRPr>
                <a:solidFill>
                  <a:srgbClr val="053B5C"/>
                </a:solidFill>
              </a:defRPr>
            </a:lvl5pPr>
            <a:lvl6pPr lvl="5" algn="ctr" rtl="0">
              <a:spcBef>
                <a:spcPts val="1600"/>
              </a:spcBef>
              <a:spcAft>
                <a:spcPts val="0"/>
              </a:spcAft>
              <a:buNone/>
              <a:defRPr>
                <a:solidFill>
                  <a:srgbClr val="053B5C"/>
                </a:solidFill>
              </a:defRPr>
            </a:lvl6pPr>
            <a:lvl7pPr lvl="6" algn="ctr" rtl="0">
              <a:spcBef>
                <a:spcPts val="1600"/>
              </a:spcBef>
              <a:spcAft>
                <a:spcPts val="0"/>
              </a:spcAft>
              <a:buNone/>
              <a:defRPr>
                <a:solidFill>
                  <a:srgbClr val="053B5C"/>
                </a:solidFill>
              </a:defRPr>
            </a:lvl7pPr>
            <a:lvl8pPr lvl="7" algn="ctr" rtl="0">
              <a:spcBef>
                <a:spcPts val="1600"/>
              </a:spcBef>
              <a:spcAft>
                <a:spcPts val="0"/>
              </a:spcAft>
              <a:buNone/>
              <a:defRPr>
                <a:solidFill>
                  <a:srgbClr val="053B5C"/>
                </a:solidFill>
              </a:defRPr>
            </a:lvl8pPr>
            <a:lvl9pPr lvl="8" algn="ctr" rtl="0">
              <a:spcBef>
                <a:spcPts val="1600"/>
              </a:spcBef>
              <a:spcAft>
                <a:spcPts val="1600"/>
              </a:spcAft>
              <a:buNone/>
              <a:defRPr>
                <a:solidFill>
                  <a:srgbClr val="053B5C"/>
                </a:solidFill>
              </a:defRPr>
            </a:lvl9pPr>
          </a:lstStyle>
          <a:p>
            <a:endParaRPr/>
          </a:p>
        </p:txBody>
      </p:sp>
      <p:sp>
        <p:nvSpPr>
          <p:cNvPr id="226" name="Google Shape;226;p21"/>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3" name="Google Shape;253;p2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4" name="Google Shape;254;p2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5" name="Google Shape;255;p2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6" name="Google Shape;256;p2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7" name="Google Shape;257;p2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58" name="Google Shape;258;p2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59" name="Google Shape;259;p2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0" name="Google Shape;260;p2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1" name="Google Shape;261;p2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2" name="Google Shape;262;p2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3" name="Google Shape;263;p2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solidFill>
                  <a:srgbClr val="053B5C"/>
                </a:solidFill>
              </a:defRPr>
            </a:lvl1pPr>
            <a:lvl2pPr lvl="1" algn="ctr" rtl="0">
              <a:spcBef>
                <a:spcPts val="0"/>
              </a:spcBef>
              <a:spcAft>
                <a:spcPts val="0"/>
              </a:spcAft>
              <a:buNone/>
              <a:defRPr sz="1800">
                <a:solidFill>
                  <a:srgbClr val="053B5C"/>
                </a:solidFill>
              </a:defRPr>
            </a:lvl2pPr>
            <a:lvl3pPr lvl="2" algn="ctr" rtl="0">
              <a:spcBef>
                <a:spcPts val="0"/>
              </a:spcBef>
              <a:spcAft>
                <a:spcPts val="0"/>
              </a:spcAft>
              <a:buNone/>
              <a:defRPr sz="1800">
                <a:solidFill>
                  <a:srgbClr val="053B5C"/>
                </a:solidFill>
              </a:defRPr>
            </a:lvl3pPr>
            <a:lvl4pPr lvl="3" algn="ctr" rtl="0">
              <a:spcBef>
                <a:spcPts val="0"/>
              </a:spcBef>
              <a:spcAft>
                <a:spcPts val="0"/>
              </a:spcAft>
              <a:buNone/>
              <a:defRPr sz="1800">
                <a:solidFill>
                  <a:srgbClr val="053B5C"/>
                </a:solidFill>
              </a:defRPr>
            </a:lvl4pPr>
            <a:lvl5pPr lvl="4" algn="ctr" rtl="0">
              <a:spcBef>
                <a:spcPts val="0"/>
              </a:spcBef>
              <a:spcAft>
                <a:spcPts val="0"/>
              </a:spcAft>
              <a:buNone/>
              <a:defRPr sz="1800">
                <a:solidFill>
                  <a:srgbClr val="053B5C"/>
                </a:solidFill>
              </a:defRPr>
            </a:lvl5pPr>
            <a:lvl6pPr lvl="5" algn="ctr" rtl="0">
              <a:spcBef>
                <a:spcPts val="0"/>
              </a:spcBef>
              <a:spcAft>
                <a:spcPts val="0"/>
              </a:spcAft>
              <a:buNone/>
              <a:defRPr sz="1800">
                <a:solidFill>
                  <a:srgbClr val="053B5C"/>
                </a:solidFill>
              </a:defRPr>
            </a:lvl6pPr>
            <a:lvl7pPr lvl="6" algn="ctr" rtl="0">
              <a:spcBef>
                <a:spcPts val="0"/>
              </a:spcBef>
              <a:spcAft>
                <a:spcPts val="0"/>
              </a:spcAft>
              <a:buNone/>
              <a:defRPr sz="1800">
                <a:solidFill>
                  <a:srgbClr val="053B5C"/>
                </a:solidFill>
              </a:defRPr>
            </a:lvl7pPr>
            <a:lvl8pPr lvl="7" algn="ctr" rtl="0">
              <a:spcBef>
                <a:spcPts val="0"/>
              </a:spcBef>
              <a:spcAft>
                <a:spcPts val="0"/>
              </a:spcAft>
              <a:buNone/>
              <a:defRPr sz="1800">
                <a:solidFill>
                  <a:srgbClr val="053B5C"/>
                </a:solidFill>
              </a:defRPr>
            </a:lvl8pPr>
            <a:lvl9pPr lvl="8" algn="ctr" rtl="0">
              <a:spcBef>
                <a:spcPts val="0"/>
              </a:spcBef>
              <a:spcAft>
                <a:spcPts val="0"/>
              </a:spcAft>
              <a:buNone/>
              <a:defRPr sz="1800">
                <a:solidFill>
                  <a:srgbClr val="053B5C"/>
                </a:solidFill>
              </a:defRPr>
            </a:lvl9pPr>
          </a:lstStyle>
          <a:p>
            <a:endParaRPr/>
          </a:p>
        </p:txBody>
      </p:sp>
      <p:sp>
        <p:nvSpPr>
          <p:cNvPr id="264" name="Google Shape;264;p2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053B5C"/>
                </a:solidFill>
              </a:defRPr>
            </a:lvl1pPr>
            <a:lvl2pPr lvl="1" algn="ctr" rtl="0">
              <a:spcBef>
                <a:spcPts val="1600"/>
              </a:spcBef>
              <a:spcAft>
                <a:spcPts val="0"/>
              </a:spcAft>
              <a:buNone/>
              <a:defRPr sz="1200">
                <a:solidFill>
                  <a:srgbClr val="053B5C"/>
                </a:solidFill>
              </a:defRPr>
            </a:lvl2pPr>
            <a:lvl3pPr lvl="2" algn="ctr" rtl="0">
              <a:spcBef>
                <a:spcPts val="1600"/>
              </a:spcBef>
              <a:spcAft>
                <a:spcPts val="0"/>
              </a:spcAft>
              <a:buNone/>
              <a:defRPr sz="1200">
                <a:solidFill>
                  <a:srgbClr val="053B5C"/>
                </a:solidFill>
              </a:defRPr>
            </a:lvl3pPr>
            <a:lvl4pPr lvl="3" algn="ctr" rtl="0">
              <a:spcBef>
                <a:spcPts val="1600"/>
              </a:spcBef>
              <a:spcAft>
                <a:spcPts val="0"/>
              </a:spcAft>
              <a:buNone/>
              <a:defRPr sz="1200">
                <a:solidFill>
                  <a:srgbClr val="053B5C"/>
                </a:solidFill>
              </a:defRPr>
            </a:lvl4pPr>
            <a:lvl5pPr lvl="4" algn="ctr" rtl="0">
              <a:spcBef>
                <a:spcPts val="1600"/>
              </a:spcBef>
              <a:spcAft>
                <a:spcPts val="0"/>
              </a:spcAft>
              <a:buNone/>
              <a:defRPr sz="1200">
                <a:solidFill>
                  <a:srgbClr val="053B5C"/>
                </a:solidFill>
              </a:defRPr>
            </a:lvl5pPr>
            <a:lvl6pPr lvl="5" algn="ctr" rtl="0">
              <a:spcBef>
                <a:spcPts val="1600"/>
              </a:spcBef>
              <a:spcAft>
                <a:spcPts val="0"/>
              </a:spcAft>
              <a:buNone/>
              <a:defRPr sz="1200">
                <a:solidFill>
                  <a:srgbClr val="053B5C"/>
                </a:solidFill>
              </a:defRPr>
            </a:lvl6pPr>
            <a:lvl7pPr lvl="6" algn="ctr" rtl="0">
              <a:spcBef>
                <a:spcPts val="1600"/>
              </a:spcBef>
              <a:spcAft>
                <a:spcPts val="0"/>
              </a:spcAft>
              <a:buNone/>
              <a:defRPr sz="1200">
                <a:solidFill>
                  <a:srgbClr val="053B5C"/>
                </a:solidFill>
              </a:defRPr>
            </a:lvl7pPr>
            <a:lvl8pPr lvl="7" algn="ctr" rtl="0">
              <a:spcBef>
                <a:spcPts val="1600"/>
              </a:spcBef>
              <a:spcAft>
                <a:spcPts val="0"/>
              </a:spcAft>
              <a:buNone/>
              <a:defRPr sz="1200">
                <a:solidFill>
                  <a:srgbClr val="053B5C"/>
                </a:solidFill>
              </a:defRPr>
            </a:lvl8pPr>
            <a:lvl9pPr lvl="8" algn="ctr" rtl="0">
              <a:spcBef>
                <a:spcPts val="1600"/>
              </a:spcBef>
              <a:spcAft>
                <a:spcPts val="1600"/>
              </a:spcAft>
              <a:buNone/>
              <a:defRPr sz="1200">
                <a:solidFill>
                  <a:srgbClr val="053B5C"/>
                </a:solidFill>
              </a:defRPr>
            </a:lvl9pPr>
          </a:lstStyle>
          <a:p>
            <a:endParaRPr/>
          </a:p>
        </p:txBody>
      </p:sp>
      <p:sp>
        <p:nvSpPr>
          <p:cNvPr id="265" name="Google Shape;265;p2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rgbClr val="439D8A"/>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2105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rgbClr val="053B5C"/>
                </a:solidFill>
              </a:defRPr>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053B5C"/>
                </a:solidFill>
              </a:defRPr>
            </a:lvl1pPr>
            <a:lvl2pPr lvl="1" algn="ctr" rtl="0">
              <a:lnSpc>
                <a:spcPct val="100000"/>
              </a:lnSpc>
              <a:spcBef>
                <a:spcPts val="0"/>
              </a:spcBef>
              <a:spcAft>
                <a:spcPts val="0"/>
              </a:spcAft>
              <a:buNone/>
              <a:defRPr>
                <a:solidFill>
                  <a:srgbClr val="053B5C"/>
                </a:solidFill>
              </a:defRPr>
            </a:lvl2pPr>
            <a:lvl3pPr lvl="2" algn="ctr" rtl="0">
              <a:lnSpc>
                <a:spcPct val="100000"/>
              </a:lnSpc>
              <a:spcBef>
                <a:spcPts val="0"/>
              </a:spcBef>
              <a:spcAft>
                <a:spcPts val="0"/>
              </a:spcAft>
              <a:buNone/>
              <a:defRPr>
                <a:solidFill>
                  <a:srgbClr val="053B5C"/>
                </a:solidFill>
              </a:defRPr>
            </a:lvl3pPr>
            <a:lvl4pPr lvl="3" algn="ctr" rtl="0">
              <a:lnSpc>
                <a:spcPct val="100000"/>
              </a:lnSpc>
              <a:spcBef>
                <a:spcPts val="0"/>
              </a:spcBef>
              <a:spcAft>
                <a:spcPts val="0"/>
              </a:spcAft>
              <a:buNone/>
              <a:defRPr>
                <a:solidFill>
                  <a:srgbClr val="053B5C"/>
                </a:solidFill>
              </a:defRPr>
            </a:lvl4pPr>
            <a:lvl5pPr lvl="4" algn="ctr" rtl="0">
              <a:lnSpc>
                <a:spcPct val="100000"/>
              </a:lnSpc>
              <a:spcBef>
                <a:spcPts val="0"/>
              </a:spcBef>
              <a:spcAft>
                <a:spcPts val="0"/>
              </a:spcAft>
              <a:buNone/>
              <a:defRPr>
                <a:solidFill>
                  <a:srgbClr val="053B5C"/>
                </a:solidFill>
              </a:defRPr>
            </a:lvl5pPr>
            <a:lvl6pPr lvl="5" algn="ctr" rtl="0">
              <a:lnSpc>
                <a:spcPct val="100000"/>
              </a:lnSpc>
              <a:spcBef>
                <a:spcPts val="0"/>
              </a:spcBef>
              <a:spcAft>
                <a:spcPts val="0"/>
              </a:spcAft>
              <a:buNone/>
              <a:defRPr>
                <a:solidFill>
                  <a:srgbClr val="053B5C"/>
                </a:solidFill>
              </a:defRPr>
            </a:lvl6pPr>
            <a:lvl7pPr lvl="6" algn="ctr" rtl="0">
              <a:lnSpc>
                <a:spcPct val="100000"/>
              </a:lnSpc>
              <a:spcBef>
                <a:spcPts val="0"/>
              </a:spcBef>
              <a:spcAft>
                <a:spcPts val="0"/>
              </a:spcAft>
              <a:buNone/>
              <a:defRPr>
                <a:solidFill>
                  <a:srgbClr val="053B5C"/>
                </a:solidFill>
              </a:defRPr>
            </a:lvl7pPr>
            <a:lvl8pPr lvl="7" algn="ctr" rtl="0">
              <a:lnSpc>
                <a:spcPct val="100000"/>
              </a:lnSpc>
              <a:spcBef>
                <a:spcPts val="0"/>
              </a:spcBef>
              <a:spcAft>
                <a:spcPts val="0"/>
              </a:spcAft>
              <a:buNone/>
              <a:defRPr>
                <a:solidFill>
                  <a:srgbClr val="053B5C"/>
                </a:solidFill>
              </a:defRPr>
            </a:lvl8pPr>
            <a:lvl9pPr lvl="8" algn="ctr" rtl="0">
              <a:lnSpc>
                <a:spcPct val="100000"/>
              </a:lnSpc>
              <a:spcBef>
                <a:spcPts val="0"/>
              </a:spcBef>
              <a:spcAft>
                <a:spcPts val="0"/>
              </a:spcAft>
              <a:buNone/>
              <a:defRPr>
                <a:solidFill>
                  <a:srgbClr val="053B5C"/>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5"/>
            <p:cNvGrpSpPr/>
            <p:nvPr/>
          </p:nvGrpSpPr>
          <p:grpSpPr>
            <a:xfrm rot="1398551" flipH="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15"/>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17"/>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58" name="Google Shape;158;p17"/>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59" name="Google Shape;159;p17"/>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0" name="Google Shape;160;p17"/>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61" name="Google Shape;161;p17"/>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solidFill>
                  <a:srgbClr val="053B5C"/>
                </a:solidFill>
              </a:defRPr>
            </a:lvl1pPr>
            <a:lvl2pPr lvl="1" algn="r" rtl="0">
              <a:spcBef>
                <a:spcPts val="0"/>
              </a:spcBef>
              <a:spcAft>
                <a:spcPts val="0"/>
              </a:spcAft>
              <a:buNone/>
              <a:defRPr sz="1800">
                <a:solidFill>
                  <a:srgbClr val="053B5C"/>
                </a:solidFill>
              </a:defRPr>
            </a:lvl2pPr>
            <a:lvl3pPr lvl="2" algn="r" rtl="0">
              <a:spcBef>
                <a:spcPts val="0"/>
              </a:spcBef>
              <a:spcAft>
                <a:spcPts val="0"/>
              </a:spcAft>
              <a:buNone/>
              <a:defRPr sz="1800">
                <a:solidFill>
                  <a:srgbClr val="053B5C"/>
                </a:solidFill>
              </a:defRPr>
            </a:lvl3pPr>
            <a:lvl4pPr lvl="3" algn="r" rtl="0">
              <a:spcBef>
                <a:spcPts val="0"/>
              </a:spcBef>
              <a:spcAft>
                <a:spcPts val="0"/>
              </a:spcAft>
              <a:buNone/>
              <a:defRPr sz="1800">
                <a:solidFill>
                  <a:srgbClr val="053B5C"/>
                </a:solidFill>
              </a:defRPr>
            </a:lvl4pPr>
            <a:lvl5pPr lvl="4" algn="r" rtl="0">
              <a:spcBef>
                <a:spcPts val="0"/>
              </a:spcBef>
              <a:spcAft>
                <a:spcPts val="0"/>
              </a:spcAft>
              <a:buNone/>
              <a:defRPr sz="1800">
                <a:solidFill>
                  <a:srgbClr val="053B5C"/>
                </a:solidFill>
              </a:defRPr>
            </a:lvl5pPr>
            <a:lvl6pPr lvl="5" algn="r" rtl="0">
              <a:spcBef>
                <a:spcPts val="0"/>
              </a:spcBef>
              <a:spcAft>
                <a:spcPts val="0"/>
              </a:spcAft>
              <a:buNone/>
              <a:defRPr sz="1800">
                <a:solidFill>
                  <a:srgbClr val="053B5C"/>
                </a:solidFill>
              </a:defRPr>
            </a:lvl6pPr>
            <a:lvl7pPr lvl="6" algn="r" rtl="0">
              <a:spcBef>
                <a:spcPts val="0"/>
              </a:spcBef>
              <a:spcAft>
                <a:spcPts val="0"/>
              </a:spcAft>
              <a:buNone/>
              <a:defRPr sz="1800">
                <a:solidFill>
                  <a:srgbClr val="053B5C"/>
                </a:solidFill>
              </a:defRPr>
            </a:lvl7pPr>
            <a:lvl8pPr lvl="7" algn="r" rtl="0">
              <a:spcBef>
                <a:spcPts val="0"/>
              </a:spcBef>
              <a:spcAft>
                <a:spcPts val="0"/>
              </a:spcAft>
              <a:buNone/>
              <a:defRPr sz="1800">
                <a:solidFill>
                  <a:srgbClr val="053B5C"/>
                </a:solidFill>
              </a:defRPr>
            </a:lvl8pPr>
            <a:lvl9pPr lvl="8" algn="r" rtl="0">
              <a:spcBef>
                <a:spcPts val="0"/>
              </a:spcBef>
              <a:spcAft>
                <a:spcPts val="0"/>
              </a:spcAft>
              <a:buNone/>
              <a:defRPr sz="1800">
                <a:solidFill>
                  <a:srgbClr val="053B5C"/>
                </a:solidFill>
              </a:defRPr>
            </a:lvl9pPr>
          </a:lstStyle>
          <a:p>
            <a:endParaRPr/>
          </a:p>
        </p:txBody>
      </p:sp>
      <p:sp>
        <p:nvSpPr>
          <p:cNvPr id="162" name="Google Shape;162;p17"/>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053B5C"/>
                </a:solidFill>
              </a:defRPr>
            </a:lvl1pPr>
            <a:lvl2pPr lvl="1" algn="r" rtl="0">
              <a:spcBef>
                <a:spcPts val="1600"/>
              </a:spcBef>
              <a:spcAft>
                <a:spcPts val="0"/>
              </a:spcAft>
              <a:buNone/>
              <a:defRPr>
                <a:solidFill>
                  <a:srgbClr val="053B5C"/>
                </a:solidFill>
              </a:defRPr>
            </a:lvl2pPr>
            <a:lvl3pPr lvl="2" algn="r" rtl="0">
              <a:spcBef>
                <a:spcPts val="1600"/>
              </a:spcBef>
              <a:spcAft>
                <a:spcPts val="0"/>
              </a:spcAft>
              <a:buNone/>
              <a:defRPr>
                <a:solidFill>
                  <a:srgbClr val="053B5C"/>
                </a:solidFill>
              </a:defRPr>
            </a:lvl3pPr>
            <a:lvl4pPr lvl="3" algn="r" rtl="0">
              <a:spcBef>
                <a:spcPts val="1600"/>
              </a:spcBef>
              <a:spcAft>
                <a:spcPts val="0"/>
              </a:spcAft>
              <a:buNone/>
              <a:defRPr>
                <a:solidFill>
                  <a:srgbClr val="053B5C"/>
                </a:solidFill>
              </a:defRPr>
            </a:lvl4pPr>
            <a:lvl5pPr lvl="4" algn="r" rtl="0">
              <a:spcBef>
                <a:spcPts val="1600"/>
              </a:spcBef>
              <a:spcAft>
                <a:spcPts val="0"/>
              </a:spcAft>
              <a:buNone/>
              <a:defRPr>
                <a:solidFill>
                  <a:srgbClr val="053B5C"/>
                </a:solidFill>
              </a:defRPr>
            </a:lvl5pPr>
            <a:lvl6pPr lvl="5" algn="r" rtl="0">
              <a:spcBef>
                <a:spcPts val="1600"/>
              </a:spcBef>
              <a:spcAft>
                <a:spcPts val="0"/>
              </a:spcAft>
              <a:buNone/>
              <a:defRPr>
                <a:solidFill>
                  <a:srgbClr val="053B5C"/>
                </a:solidFill>
              </a:defRPr>
            </a:lvl6pPr>
            <a:lvl7pPr lvl="6" algn="r" rtl="0">
              <a:spcBef>
                <a:spcPts val="1600"/>
              </a:spcBef>
              <a:spcAft>
                <a:spcPts val="0"/>
              </a:spcAft>
              <a:buNone/>
              <a:defRPr>
                <a:solidFill>
                  <a:srgbClr val="053B5C"/>
                </a:solidFill>
              </a:defRPr>
            </a:lvl7pPr>
            <a:lvl8pPr lvl="7" algn="r" rtl="0">
              <a:spcBef>
                <a:spcPts val="1600"/>
              </a:spcBef>
              <a:spcAft>
                <a:spcPts val="0"/>
              </a:spcAft>
              <a:buNone/>
              <a:defRPr>
                <a:solidFill>
                  <a:srgbClr val="053B5C"/>
                </a:solidFill>
              </a:defRPr>
            </a:lvl8pPr>
            <a:lvl9pPr lvl="8" algn="r" rtl="0">
              <a:spcBef>
                <a:spcPts val="1600"/>
              </a:spcBef>
              <a:spcAft>
                <a:spcPts val="1600"/>
              </a:spcAft>
              <a:buNone/>
              <a:defRPr>
                <a:solidFill>
                  <a:srgbClr val="053B5C"/>
                </a:solidFill>
              </a:defRPr>
            </a:lvl9pPr>
          </a:lstStyle>
          <a:p>
            <a:endParaRPr/>
          </a:p>
        </p:txBody>
      </p:sp>
      <p:sp>
        <p:nvSpPr>
          <p:cNvPr id="163" name="Google Shape;163;p17"/>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defRPr>
            </a:lvl2pPr>
            <a:lvl3pPr lvl="2" rtl="0">
              <a:spcBef>
                <a:spcPts val="0"/>
              </a:spcBef>
              <a:spcAft>
                <a:spcPts val="0"/>
              </a:spcAft>
              <a:buNone/>
              <a:defRPr sz="1800">
                <a:solidFill>
                  <a:srgbClr val="053B5C"/>
                </a:solidFill>
              </a:defRPr>
            </a:lvl3pPr>
            <a:lvl4pPr lvl="3" rtl="0">
              <a:spcBef>
                <a:spcPts val="0"/>
              </a:spcBef>
              <a:spcAft>
                <a:spcPts val="0"/>
              </a:spcAft>
              <a:buNone/>
              <a:defRPr sz="1800">
                <a:solidFill>
                  <a:srgbClr val="053B5C"/>
                </a:solidFill>
              </a:defRPr>
            </a:lvl4pPr>
            <a:lvl5pPr lvl="4" rtl="0">
              <a:spcBef>
                <a:spcPts val="0"/>
              </a:spcBef>
              <a:spcAft>
                <a:spcPts val="0"/>
              </a:spcAft>
              <a:buNone/>
              <a:defRPr sz="1800">
                <a:solidFill>
                  <a:srgbClr val="053B5C"/>
                </a:solidFill>
              </a:defRPr>
            </a:lvl5pPr>
            <a:lvl6pPr lvl="5" rtl="0">
              <a:spcBef>
                <a:spcPts val="0"/>
              </a:spcBef>
              <a:spcAft>
                <a:spcPts val="0"/>
              </a:spcAft>
              <a:buNone/>
              <a:defRPr sz="1800">
                <a:solidFill>
                  <a:srgbClr val="053B5C"/>
                </a:solidFill>
              </a:defRPr>
            </a:lvl6pPr>
            <a:lvl7pPr lvl="6" rtl="0">
              <a:spcBef>
                <a:spcPts val="0"/>
              </a:spcBef>
              <a:spcAft>
                <a:spcPts val="0"/>
              </a:spcAft>
              <a:buNone/>
              <a:defRPr sz="1800">
                <a:solidFill>
                  <a:srgbClr val="053B5C"/>
                </a:solidFill>
              </a:defRPr>
            </a:lvl7pPr>
            <a:lvl8pPr lvl="7" rtl="0">
              <a:spcBef>
                <a:spcPts val="0"/>
              </a:spcBef>
              <a:spcAft>
                <a:spcPts val="0"/>
              </a:spcAft>
              <a:buNone/>
              <a:defRPr sz="1800">
                <a:solidFill>
                  <a:srgbClr val="053B5C"/>
                </a:solidFill>
              </a:defRPr>
            </a:lvl8pPr>
            <a:lvl9pPr lvl="8" rtl="0">
              <a:spcBef>
                <a:spcPts val="0"/>
              </a:spcBef>
              <a:spcAft>
                <a:spcPts val="0"/>
              </a:spcAft>
              <a:buNone/>
              <a:defRPr sz="1800">
                <a:solidFill>
                  <a:srgbClr val="053B5C"/>
                </a:solidFill>
              </a:defRPr>
            </a:lvl9pPr>
          </a:lstStyle>
          <a:p>
            <a:endParaRPr/>
          </a:p>
        </p:txBody>
      </p:sp>
      <p:sp>
        <p:nvSpPr>
          <p:cNvPr id="164" name="Google Shape;164;p17"/>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175"/>
        <p:cNvGrpSpPr/>
        <p:nvPr/>
      </p:nvGrpSpPr>
      <p:grpSpPr>
        <a:xfrm>
          <a:off x="0" y="0"/>
          <a:ext cx="0" cy="0"/>
          <a:chOff x="0" y="0"/>
          <a:chExt cx="0" cy="0"/>
        </a:xfrm>
      </p:grpSpPr>
      <p:grpSp>
        <p:nvGrpSpPr>
          <p:cNvPr id="176" name="Google Shape;176;p18"/>
          <p:cNvGrpSpPr/>
          <p:nvPr/>
        </p:nvGrpSpPr>
        <p:grpSpPr>
          <a:xfrm rot="199848" flipH="1">
            <a:off x="1146238" y="3853117"/>
            <a:ext cx="581719" cy="921601"/>
            <a:chOff x="-1904298" y="1056455"/>
            <a:chExt cx="581725" cy="921611"/>
          </a:xfrm>
        </p:grpSpPr>
        <p:sp>
          <p:nvSpPr>
            <p:cNvPr id="177" name="Google Shape;177;p1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8"/>
          <p:cNvGrpSpPr/>
          <p:nvPr/>
        </p:nvGrpSpPr>
        <p:grpSpPr>
          <a:xfrm rot="1263781" flipH="1">
            <a:off x="538221" y="4030012"/>
            <a:ext cx="890375" cy="822935"/>
            <a:chOff x="-1855532" y="1600966"/>
            <a:chExt cx="890361" cy="822923"/>
          </a:xfrm>
        </p:grpSpPr>
        <p:sp>
          <p:nvSpPr>
            <p:cNvPr id="183" name="Google Shape;183;p18"/>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053B5C"/>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18"/>
          <p:cNvSpPr txBox="1">
            <a:spLocks noGrp="1"/>
          </p:cNvSpPr>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1" name="Google Shape;191;p18"/>
          <p:cNvSpPr txBox="1">
            <a:spLocks noGrp="1"/>
          </p:cNvSpPr>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92" name="Google Shape;192;p18"/>
          <p:cNvSpPr txBox="1">
            <a:spLocks noGrp="1"/>
          </p:cNvSpPr>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3" name="Google Shape;193;p18"/>
          <p:cNvSpPr txBox="1">
            <a:spLocks noGrp="1"/>
          </p:cNvSpPr>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194" name="Google Shape;194;p18"/>
          <p:cNvSpPr txBox="1">
            <a:spLocks noGrp="1"/>
          </p:cNvSpPr>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solidFill>
                  <a:srgbClr val="053B5C"/>
                </a:solidFill>
              </a:defRPr>
            </a:lvl1pPr>
            <a:lvl2pPr lvl="1" rtl="0">
              <a:spcBef>
                <a:spcPts val="0"/>
              </a:spcBef>
              <a:spcAft>
                <a:spcPts val="0"/>
              </a:spcAft>
              <a:buNone/>
              <a:defRPr sz="2000">
                <a:solidFill>
                  <a:srgbClr val="053B5C"/>
                </a:solidFill>
              </a:defRPr>
            </a:lvl2pPr>
            <a:lvl3pPr lvl="2" rtl="0">
              <a:spcBef>
                <a:spcPts val="0"/>
              </a:spcBef>
              <a:spcAft>
                <a:spcPts val="0"/>
              </a:spcAft>
              <a:buNone/>
              <a:defRPr sz="2000">
                <a:solidFill>
                  <a:srgbClr val="053B5C"/>
                </a:solidFill>
              </a:defRPr>
            </a:lvl3pPr>
            <a:lvl4pPr lvl="3" rtl="0">
              <a:spcBef>
                <a:spcPts val="0"/>
              </a:spcBef>
              <a:spcAft>
                <a:spcPts val="0"/>
              </a:spcAft>
              <a:buNone/>
              <a:defRPr sz="2000">
                <a:solidFill>
                  <a:srgbClr val="053B5C"/>
                </a:solidFill>
              </a:defRPr>
            </a:lvl4pPr>
            <a:lvl5pPr lvl="4" rtl="0">
              <a:spcBef>
                <a:spcPts val="0"/>
              </a:spcBef>
              <a:spcAft>
                <a:spcPts val="0"/>
              </a:spcAft>
              <a:buNone/>
              <a:defRPr sz="2000">
                <a:solidFill>
                  <a:srgbClr val="053B5C"/>
                </a:solidFill>
              </a:defRPr>
            </a:lvl5pPr>
            <a:lvl6pPr lvl="5" rtl="0">
              <a:spcBef>
                <a:spcPts val="0"/>
              </a:spcBef>
              <a:spcAft>
                <a:spcPts val="0"/>
              </a:spcAft>
              <a:buNone/>
              <a:defRPr sz="2000">
                <a:solidFill>
                  <a:srgbClr val="053B5C"/>
                </a:solidFill>
              </a:defRPr>
            </a:lvl6pPr>
            <a:lvl7pPr lvl="6" rtl="0">
              <a:spcBef>
                <a:spcPts val="0"/>
              </a:spcBef>
              <a:spcAft>
                <a:spcPts val="0"/>
              </a:spcAft>
              <a:buNone/>
              <a:defRPr sz="2000">
                <a:solidFill>
                  <a:srgbClr val="053B5C"/>
                </a:solidFill>
              </a:defRPr>
            </a:lvl7pPr>
            <a:lvl8pPr lvl="7" rtl="0">
              <a:spcBef>
                <a:spcPts val="0"/>
              </a:spcBef>
              <a:spcAft>
                <a:spcPts val="0"/>
              </a:spcAft>
              <a:buNone/>
              <a:defRPr sz="2000">
                <a:solidFill>
                  <a:srgbClr val="053B5C"/>
                </a:solidFill>
              </a:defRPr>
            </a:lvl8pPr>
            <a:lvl9pPr lvl="8" rtl="0">
              <a:spcBef>
                <a:spcPts val="0"/>
              </a:spcBef>
              <a:spcAft>
                <a:spcPts val="0"/>
              </a:spcAft>
              <a:buNone/>
              <a:defRPr sz="2000">
                <a:solidFill>
                  <a:srgbClr val="053B5C"/>
                </a:solidFill>
              </a:defRPr>
            </a:lvl9pPr>
          </a:lstStyle>
          <a:p>
            <a:endParaRPr/>
          </a:p>
        </p:txBody>
      </p:sp>
      <p:sp>
        <p:nvSpPr>
          <p:cNvPr id="195" name="Google Shape;195;p18"/>
          <p:cNvSpPr txBox="1">
            <a:spLocks noGrp="1"/>
          </p:cNvSpPr>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0"/>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210" name="Google Shape;210;p20"/>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1" name="Google Shape;211;p20"/>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2" name="Google Shape;212;p20"/>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3" name="Google Shape;213;p20"/>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
        <p:nvSpPr>
          <p:cNvPr id="214" name="Google Shape;214;p20"/>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53B5C"/>
                </a:solidFill>
              </a:defRPr>
            </a:lvl1pPr>
            <a:lvl2pPr lvl="1" rtl="0">
              <a:spcBef>
                <a:spcPts val="1600"/>
              </a:spcBef>
              <a:spcAft>
                <a:spcPts val="0"/>
              </a:spcAft>
              <a:buNone/>
              <a:defRPr>
                <a:solidFill>
                  <a:srgbClr val="053B5C"/>
                </a:solidFill>
              </a:defRPr>
            </a:lvl2pPr>
            <a:lvl3pPr lvl="2" rtl="0">
              <a:spcBef>
                <a:spcPts val="1600"/>
              </a:spcBef>
              <a:spcAft>
                <a:spcPts val="0"/>
              </a:spcAft>
              <a:buNone/>
              <a:defRPr>
                <a:solidFill>
                  <a:srgbClr val="053B5C"/>
                </a:solidFill>
              </a:defRPr>
            </a:lvl3pPr>
            <a:lvl4pPr lvl="3" rtl="0">
              <a:spcBef>
                <a:spcPts val="1600"/>
              </a:spcBef>
              <a:spcAft>
                <a:spcPts val="0"/>
              </a:spcAft>
              <a:buNone/>
              <a:defRPr>
                <a:solidFill>
                  <a:srgbClr val="053B5C"/>
                </a:solidFill>
              </a:defRPr>
            </a:lvl4pPr>
            <a:lvl5pPr lvl="4" rtl="0">
              <a:spcBef>
                <a:spcPts val="1600"/>
              </a:spcBef>
              <a:spcAft>
                <a:spcPts val="0"/>
              </a:spcAft>
              <a:buNone/>
              <a:defRPr>
                <a:solidFill>
                  <a:srgbClr val="053B5C"/>
                </a:solidFill>
              </a:defRPr>
            </a:lvl5pPr>
            <a:lvl6pPr lvl="5" rtl="0">
              <a:spcBef>
                <a:spcPts val="1600"/>
              </a:spcBef>
              <a:spcAft>
                <a:spcPts val="0"/>
              </a:spcAft>
              <a:buNone/>
              <a:defRPr>
                <a:solidFill>
                  <a:srgbClr val="053B5C"/>
                </a:solidFill>
              </a:defRPr>
            </a:lvl6pPr>
            <a:lvl7pPr lvl="6" rtl="0">
              <a:spcBef>
                <a:spcPts val="1600"/>
              </a:spcBef>
              <a:spcAft>
                <a:spcPts val="0"/>
              </a:spcAft>
              <a:buNone/>
              <a:defRPr>
                <a:solidFill>
                  <a:srgbClr val="053B5C"/>
                </a:solidFill>
              </a:defRPr>
            </a:lvl7pPr>
            <a:lvl8pPr lvl="7" rtl="0">
              <a:spcBef>
                <a:spcPts val="1600"/>
              </a:spcBef>
              <a:spcAft>
                <a:spcPts val="0"/>
              </a:spcAft>
              <a:buNone/>
              <a:defRPr>
                <a:solidFill>
                  <a:srgbClr val="053B5C"/>
                </a:solidFill>
              </a:defRPr>
            </a:lvl8pPr>
            <a:lvl9pPr lvl="8" rtl="0">
              <a:spcBef>
                <a:spcPts val="1600"/>
              </a:spcBef>
              <a:spcAft>
                <a:spcPts val="1600"/>
              </a:spcAft>
              <a:buNone/>
              <a:defRPr>
                <a:solidFill>
                  <a:srgbClr val="053B5C"/>
                </a:solidFill>
              </a:defRPr>
            </a:lvl9pPr>
          </a:lstStyle>
          <a:p>
            <a:endParaRPr/>
          </a:p>
        </p:txBody>
      </p:sp>
      <p:sp>
        <p:nvSpPr>
          <p:cNvPr id="215" name="Google Shape;215;p20"/>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53B5C"/>
                </a:solidFill>
              </a:defRPr>
            </a:lvl1pPr>
            <a:lvl2pPr lvl="1" rtl="0">
              <a:spcBef>
                <a:spcPts val="0"/>
              </a:spcBef>
              <a:spcAft>
                <a:spcPts val="0"/>
              </a:spcAft>
              <a:buNone/>
              <a:defRPr sz="1800">
                <a:solidFill>
                  <a:srgbClr val="053B5C"/>
                </a:solidFill>
                <a:latin typeface="Open Sans"/>
                <a:ea typeface="Open Sans"/>
                <a:cs typeface="Open Sans"/>
                <a:sym typeface="Open Sans"/>
              </a:defRPr>
            </a:lvl2pPr>
            <a:lvl3pPr lvl="2" rtl="0">
              <a:spcBef>
                <a:spcPts val="0"/>
              </a:spcBef>
              <a:spcAft>
                <a:spcPts val="0"/>
              </a:spcAft>
              <a:buNone/>
              <a:defRPr sz="1800">
                <a:solidFill>
                  <a:srgbClr val="053B5C"/>
                </a:solidFill>
                <a:latin typeface="Open Sans"/>
                <a:ea typeface="Open Sans"/>
                <a:cs typeface="Open Sans"/>
                <a:sym typeface="Open Sans"/>
              </a:defRPr>
            </a:lvl3pPr>
            <a:lvl4pPr lvl="3" rtl="0">
              <a:spcBef>
                <a:spcPts val="0"/>
              </a:spcBef>
              <a:spcAft>
                <a:spcPts val="0"/>
              </a:spcAft>
              <a:buNone/>
              <a:defRPr sz="1800">
                <a:solidFill>
                  <a:srgbClr val="053B5C"/>
                </a:solidFill>
                <a:latin typeface="Open Sans"/>
                <a:ea typeface="Open Sans"/>
                <a:cs typeface="Open Sans"/>
                <a:sym typeface="Open Sans"/>
              </a:defRPr>
            </a:lvl4pPr>
            <a:lvl5pPr lvl="4" rtl="0">
              <a:spcBef>
                <a:spcPts val="0"/>
              </a:spcBef>
              <a:spcAft>
                <a:spcPts val="0"/>
              </a:spcAft>
              <a:buNone/>
              <a:defRPr sz="1800">
                <a:solidFill>
                  <a:srgbClr val="053B5C"/>
                </a:solidFill>
                <a:latin typeface="Open Sans"/>
                <a:ea typeface="Open Sans"/>
                <a:cs typeface="Open Sans"/>
                <a:sym typeface="Open Sans"/>
              </a:defRPr>
            </a:lvl5pPr>
            <a:lvl6pPr lvl="5" rtl="0">
              <a:spcBef>
                <a:spcPts val="0"/>
              </a:spcBef>
              <a:spcAft>
                <a:spcPts val="0"/>
              </a:spcAft>
              <a:buNone/>
              <a:defRPr sz="1800">
                <a:solidFill>
                  <a:srgbClr val="053B5C"/>
                </a:solidFill>
                <a:latin typeface="Open Sans"/>
                <a:ea typeface="Open Sans"/>
                <a:cs typeface="Open Sans"/>
                <a:sym typeface="Open Sans"/>
              </a:defRPr>
            </a:lvl6pPr>
            <a:lvl7pPr lvl="6" rtl="0">
              <a:spcBef>
                <a:spcPts val="0"/>
              </a:spcBef>
              <a:spcAft>
                <a:spcPts val="0"/>
              </a:spcAft>
              <a:buNone/>
              <a:defRPr sz="1800">
                <a:solidFill>
                  <a:srgbClr val="053B5C"/>
                </a:solidFill>
                <a:latin typeface="Open Sans"/>
                <a:ea typeface="Open Sans"/>
                <a:cs typeface="Open Sans"/>
                <a:sym typeface="Open Sans"/>
              </a:defRPr>
            </a:lvl7pPr>
            <a:lvl8pPr lvl="7" rtl="0">
              <a:spcBef>
                <a:spcPts val="0"/>
              </a:spcBef>
              <a:spcAft>
                <a:spcPts val="0"/>
              </a:spcAft>
              <a:buNone/>
              <a:defRPr sz="1800">
                <a:solidFill>
                  <a:srgbClr val="053B5C"/>
                </a:solidFill>
                <a:latin typeface="Open Sans"/>
                <a:ea typeface="Open Sans"/>
                <a:cs typeface="Open Sans"/>
                <a:sym typeface="Open Sans"/>
              </a:defRPr>
            </a:lvl8pPr>
            <a:lvl9pPr lvl="8" rtl="0">
              <a:spcBef>
                <a:spcPts val="0"/>
              </a:spcBef>
              <a:spcAft>
                <a:spcPts val="0"/>
              </a:spcAft>
              <a:buNone/>
              <a:defRPr sz="1800">
                <a:solidFill>
                  <a:srgbClr val="053B5C"/>
                </a:solidFill>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58" r:id="rId4"/>
    <p:sldLayoutId id="2147483659" r:id="rId5"/>
    <p:sldLayoutId id="2147483661" r:id="rId6"/>
    <p:sldLayoutId id="2147483663" r:id="rId7"/>
    <p:sldLayoutId id="2147483664" r:id="rId8"/>
    <p:sldLayoutId id="2147483666" r:id="rId9"/>
    <p:sldLayoutId id="2147483667" r:id="rId10"/>
    <p:sldLayoutId id="2147483668" r:id="rId11"/>
    <p:sldLayoutId id="2147483670" r:id="rId12"/>
    <p:sldLayoutId id="2147483671" r:id="rId13"/>
    <p:sldLayoutId id="2147483672" r:id="rId14"/>
    <p:sldLayoutId id="2147483675"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p:cNvSpPr>
          <p:nvPr/>
        </p:nvSpPr>
        <p:spPr bwMode="auto">
          <a:xfrm>
            <a:off x="298383" y="2192205"/>
            <a:ext cx="8508733" cy="109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txBody>
          <a:bodyPr lIns="14288" tIns="14288" rIns="14288" bIns="14288" anchor="ctr"/>
          <a:lstStyle/>
          <a:p>
            <a:pPr algn="ctr"/>
            <a:r>
              <a:rPr lang="en-US" sz="2600" b="1">
                <a:solidFill>
                  <a:schemeClr val="bg2">
                    <a:lumMod val="10000"/>
                  </a:schemeClr>
                </a:solidFill>
                <a:latin typeface="+mn-lt"/>
                <a:cs typeface="Arial" panose="020B0604020202020204" pitchFamily="34" charset="0"/>
                <a:sym typeface="Open Sans" charset="0"/>
              </a:rPr>
              <a:t>ĐỀ TÀI</a:t>
            </a:r>
            <a:r>
              <a:rPr lang="en-US" sz="2600" b="1">
                <a:solidFill>
                  <a:schemeClr val="tx1"/>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NGHIÊN</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CỨU</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THIẾT</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KẾ</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VÀ</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THI</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CÔNG</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MÁY</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LỌC</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NƯỚC</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NHIỄM</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MẶN</a:t>
            </a:r>
            <a:r>
              <a:rPr lang="en-US" sz="2600" b="1">
                <a:solidFill>
                  <a:srgbClr val="043A5B"/>
                </a:solidFill>
                <a:latin typeface="+mn-lt"/>
                <a:cs typeface="Arial" panose="020B0604020202020204" pitchFamily="34" charset="0"/>
                <a:sym typeface="Open Sans" charset="0"/>
              </a:rPr>
              <a:t> SANG </a:t>
            </a:r>
            <a:r>
              <a:rPr lang="en-US" sz="2600" b="1" err="1">
                <a:solidFill>
                  <a:srgbClr val="043A5B"/>
                </a:solidFill>
                <a:latin typeface="+mn-lt"/>
                <a:cs typeface="Arial" panose="020B0604020202020204" pitchFamily="34" charset="0"/>
                <a:sym typeface="Open Sans" charset="0"/>
              </a:rPr>
              <a:t>NƯỚC</a:t>
            </a:r>
            <a:r>
              <a:rPr lang="en-US" sz="2600" b="1">
                <a:solidFill>
                  <a:srgbClr val="043A5B"/>
                </a:solidFill>
                <a:latin typeface="+mn-lt"/>
                <a:cs typeface="Arial" panose="020B0604020202020204" pitchFamily="34" charset="0"/>
                <a:sym typeface="Open Sans" charset="0"/>
              </a:rPr>
              <a:t> </a:t>
            </a:r>
            <a:r>
              <a:rPr lang="en-US" sz="2600" b="1" err="1">
                <a:solidFill>
                  <a:srgbClr val="043A5B"/>
                </a:solidFill>
                <a:latin typeface="+mn-lt"/>
                <a:cs typeface="Arial" panose="020B0604020202020204" pitchFamily="34" charset="0"/>
                <a:sym typeface="Open Sans" charset="0"/>
              </a:rPr>
              <a:t>NGỌT</a:t>
            </a:r>
            <a:endParaRPr lang="en-US" sz="2600" b="1">
              <a:solidFill>
                <a:srgbClr val="043A5B"/>
              </a:solidFill>
              <a:latin typeface="+mn-lt"/>
              <a:cs typeface="Arial" panose="020B0604020202020204" pitchFamily="34" charset="0"/>
              <a:sym typeface="Open Sans" charset="0"/>
            </a:endParaRPr>
          </a:p>
        </p:txBody>
      </p:sp>
      <p:sp>
        <p:nvSpPr>
          <p:cNvPr id="2" name="Rectangle 1"/>
          <p:cNvSpPr/>
          <p:nvPr/>
        </p:nvSpPr>
        <p:spPr bwMode="auto">
          <a:xfrm>
            <a:off x="972018" y="12434889"/>
            <a:ext cx="78469" cy="70310"/>
          </a:xfrm>
          <a:prstGeom prst="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8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Gill Sans" charset="0"/>
            </a:endParaRPr>
          </a:p>
        </p:txBody>
      </p:sp>
      <p:sp>
        <p:nvSpPr>
          <p:cNvPr id="6" name="TextBox 5"/>
          <p:cNvSpPr txBox="1"/>
          <p:nvPr/>
        </p:nvSpPr>
        <p:spPr>
          <a:xfrm>
            <a:off x="629118" y="185319"/>
            <a:ext cx="7924800" cy="1323439"/>
          </a:xfrm>
          <a:prstGeom prst="rect">
            <a:avLst/>
          </a:prstGeom>
          <a:noFill/>
        </p:spPr>
        <p:txBody>
          <a:bodyPr wrap="square" rtlCol="0">
            <a:spAutoFit/>
          </a:bodyPr>
          <a:lstStyle/>
          <a:p>
            <a:pPr algn="ctr"/>
            <a:r>
              <a:rPr lang="en-US" sz="2000" b="1">
                <a:solidFill>
                  <a:schemeClr val="bg2">
                    <a:lumMod val="10000"/>
                  </a:schemeClr>
                </a:solidFill>
                <a:latin typeface="+mn-lt"/>
                <a:cs typeface="Arial" panose="020B0604020202020204" pitchFamily="34" charset="0"/>
              </a:rPr>
              <a:t>BỘ GIÁO DỤC VÀ ĐÀO TẠO</a:t>
            </a:r>
          </a:p>
          <a:p>
            <a:pPr algn="ctr"/>
            <a:r>
              <a:rPr lang="en-US" sz="2000" b="1">
                <a:solidFill>
                  <a:schemeClr val="bg2">
                    <a:lumMod val="10000"/>
                  </a:schemeClr>
                </a:solidFill>
                <a:latin typeface="+mn-lt"/>
                <a:cs typeface="Arial" panose="020B0604020202020204" pitchFamily="34" charset="0"/>
              </a:rPr>
              <a:t>TRƯỜNG ĐẠI HỌC SƯ PHẠM KỸ THUẬT TP. HỒ CHÍ MINH</a:t>
            </a:r>
          </a:p>
          <a:p>
            <a:pPr algn="ctr"/>
            <a:r>
              <a:rPr lang="en-US" sz="2000" b="1">
                <a:solidFill>
                  <a:schemeClr val="bg2">
                    <a:lumMod val="10000"/>
                  </a:schemeClr>
                </a:solidFill>
                <a:latin typeface="+mn-lt"/>
                <a:cs typeface="Arial" panose="020B0604020202020204" pitchFamily="34" charset="0"/>
              </a:rPr>
              <a:t>KHOA ĐIỆN – ĐIỆN TỬ</a:t>
            </a:r>
          </a:p>
          <a:p>
            <a:pPr algn="ctr"/>
            <a:r>
              <a:rPr lang="en-US" sz="2000" b="1">
                <a:solidFill>
                  <a:schemeClr val="bg2">
                    <a:lumMod val="10000"/>
                  </a:schemeClr>
                </a:solidFill>
                <a:latin typeface="+mn-lt"/>
                <a:cs typeface="Arial" panose="020B0604020202020204" pitchFamily="34" charset="0"/>
              </a:rPr>
              <a:t>BỘ MÔN ĐIỆN TỬ </a:t>
            </a:r>
            <a:r>
              <a:rPr lang="en-US" sz="2000" b="1" err="1">
                <a:solidFill>
                  <a:schemeClr val="bg2">
                    <a:lumMod val="10000"/>
                  </a:schemeClr>
                </a:solidFill>
                <a:latin typeface="+mn-lt"/>
                <a:cs typeface="Arial" panose="020B0604020202020204" pitchFamily="34" charset="0"/>
              </a:rPr>
              <a:t>CÔNG</a:t>
            </a:r>
            <a:r>
              <a:rPr lang="en-US" sz="2000" b="1">
                <a:solidFill>
                  <a:schemeClr val="bg2">
                    <a:lumMod val="10000"/>
                  </a:schemeClr>
                </a:solidFill>
                <a:latin typeface="+mn-lt"/>
                <a:cs typeface="Arial" panose="020B0604020202020204" pitchFamily="34" charset="0"/>
              </a:rPr>
              <a:t> </a:t>
            </a:r>
            <a:r>
              <a:rPr lang="en-US" sz="2000" b="1" err="1">
                <a:solidFill>
                  <a:schemeClr val="bg2">
                    <a:lumMod val="10000"/>
                  </a:schemeClr>
                </a:solidFill>
                <a:latin typeface="+mn-lt"/>
                <a:cs typeface="Arial" panose="020B0604020202020204" pitchFamily="34" charset="0"/>
              </a:rPr>
              <a:t>NGHIỆP</a:t>
            </a:r>
            <a:r>
              <a:rPr lang="en-US" sz="2000" b="1">
                <a:solidFill>
                  <a:schemeClr val="bg2">
                    <a:lumMod val="10000"/>
                  </a:schemeClr>
                </a:solidFill>
                <a:latin typeface="+mn-lt"/>
                <a:cs typeface="Arial" panose="020B0604020202020204" pitchFamily="34" charset="0"/>
              </a:rPr>
              <a:t>-Y </a:t>
            </a:r>
            <a:r>
              <a:rPr lang="en-US" sz="2000" b="1" err="1">
                <a:solidFill>
                  <a:schemeClr val="bg2">
                    <a:lumMod val="10000"/>
                  </a:schemeClr>
                </a:solidFill>
                <a:latin typeface="+mn-lt"/>
                <a:cs typeface="Arial" panose="020B0604020202020204" pitchFamily="34" charset="0"/>
              </a:rPr>
              <a:t>SINH</a:t>
            </a:r>
            <a:endParaRPr lang="en-US" sz="2000" b="1">
              <a:solidFill>
                <a:schemeClr val="bg2">
                  <a:lumMod val="10000"/>
                </a:schemeClr>
              </a:solidFill>
              <a:latin typeface="+mn-lt"/>
              <a:cs typeface="Arial" panose="020B0604020202020204" pitchFamily="34" charset="0"/>
            </a:endParaRPr>
          </a:p>
        </p:txBody>
      </p:sp>
      <p:sp>
        <p:nvSpPr>
          <p:cNvPr id="7" name="TextBox 6"/>
          <p:cNvSpPr txBox="1"/>
          <p:nvPr/>
        </p:nvSpPr>
        <p:spPr>
          <a:xfrm>
            <a:off x="972018" y="1642047"/>
            <a:ext cx="7239000" cy="461665"/>
          </a:xfrm>
          <a:prstGeom prst="rect">
            <a:avLst/>
          </a:prstGeom>
          <a:noFill/>
        </p:spPr>
        <p:txBody>
          <a:bodyPr wrap="square" rtlCol="0">
            <a:spAutoFit/>
          </a:bodyPr>
          <a:lstStyle/>
          <a:p>
            <a:pPr algn="ctr"/>
            <a:r>
              <a:rPr lang="en-US" sz="2400" b="1">
                <a:solidFill>
                  <a:srgbClr val="FF0000"/>
                </a:solidFill>
                <a:latin typeface="Arial" panose="020B0604020202020204" pitchFamily="34" charset="0"/>
                <a:cs typeface="Arial" panose="020B0604020202020204" pitchFamily="34" charset="0"/>
              </a:rPr>
              <a:t>BÁO CÁO ĐỒ ÁN TỐT NGHIỆP</a:t>
            </a:r>
          </a:p>
        </p:txBody>
      </p:sp>
      <p:sp>
        <p:nvSpPr>
          <p:cNvPr id="8" name="TextBox 7"/>
          <p:cNvSpPr txBox="1"/>
          <p:nvPr/>
        </p:nvSpPr>
        <p:spPr>
          <a:xfrm>
            <a:off x="3409678" y="3476969"/>
            <a:ext cx="5493691" cy="984885"/>
          </a:xfrm>
          <a:prstGeom prst="rect">
            <a:avLst/>
          </a:prstGeom>
          <a:noFill/>
        </p:spPr>
        <p:txBody>
          <a:bodyPr wrap="square" rtlCol="0">
            <a:spAutoFit/>
          </a:bodyPr>
          <a:lstStyle/>
          <a:p>
            <a:pPr algn="l">
              <a:spcBef>
                <a:spcPts val="600"/>
              </a:spcBef>
            </a:pPr>
            <a:r>
              <a:rPr lang="en-US" sz="1600" b="1">
                <a:latin typeface="Arial" panose="020B0604020202020204" pitchFamily="34" charset="0"/>
                <a:cs typeface="Arial" panose="020B0604020202020204" pitchFamily="34" charset="0"/>
              </a:rPr>
              <a:t>GVHD: </a:t>
            </a:r>
            <a:r>
              <a:rPr lang="en-US" sz="1600" b="1" err="1">
                <a:latin typeface="Arial" panose="020B0604020202020204" pitchFamily="34" charset="0"/>
                <a:cs typeface="Arial" panose="020B0604020202020204" pitchFamily="34" charset="0"/>
              </a:rPr>
              <a:t>ThS</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Nguyễn</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Văn</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Hiệp</a:t>
            </a:r>
            <a:endParaRPr lang="en-US" sz="1600" b="1">
              <a:latin typeface="Arial" panose="020B0604020202020204" pitchFamily="34" charset="0"/>
              <a:cs typeface="Arial" panose="020B0604020202020204" pitchFamily="34" charset="0"/>
            </a:endParaRPr>
          </a:p>
          <a:p>
            <a:pPr algn="l">
              <a:spcBef>
                <a:spcPts val="600"/>
              </a:spcBef>
            </a:pPr>
            <a:r>
              <a:rPr lang="en-US" sz="1600" b="1">
                <a:latin typeface="Arial" panose="020B0604020202020204" pitchFamily="34" charset="0"/>
                <a:cs typeface="Arial" panose="020B0604020202020204" pitchFamily="34" charset="0"/>
              </a:rPr>
              <a:t>SVTH 1: </a:t>
            </a:r>
            <a:r>
              <a:rPr lang="en-US" sz="1600" b="1" err="1">
                <a:latin typeface="Arial" panose="020B0604020202020204" pitchFamily="34" charset="0"/>
                <a:cs typeface="Arial" panose="020B0604020202020204" pitchFamily="34" charset="0"/>
              </a:rPr>
              <a:t>Nguyễn</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Trọng</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Tuyển</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MSSV</a:t>
            </a:r>
            <a:r>
              <a:rPr lang="en-US" sz="1600" b="1">
                <a:latin typeface="Arial" panose="020B0604020202020204" pitchFamily="34" charset="0"/>
                <a:cs typeface="Arial" panose="020B0604020202020204" pitchFamily="34" charset="0"/>
              </a:rPr>
              <a:t>: 14141358</a:t>
            </a:r>
          </a:p>
          <a:p>
            <a:pPr algn="l">
              <a:spcBef>
                <a:spcPts val="600"/>
              </a:spcBef>
            </a:pPr>
            <a:r>
              <a:rPr lang="en-US" sz="1600" b="1">
                <a:latin typeface="Arial" panose="020B0604020202020204" pitchFamily="34" charset="0"/>
                <a:cs typeface="Arial" panose="020B0604020202020204" pitchFamily="34" charset="0"/>
              </a:rPr>
              <a:t>SVTH 2: Phan </a:t>
            </a:r>
            <a:r>
              <a:rPr lang="en-US" sz="1600" b="1" err="1">
                <a:latin typeface="Arial" panose="020B0604020202020204" pitchFamily="34" charset="0"/>
                <a:cs typeface="Arial" panose="020B0604020202020204" pitchFamily="34" charset="0"/>
              </a:rPr>
              <a:t>Mạnh</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Cường</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MSSV</a:t>
            </a:r>
            <a:r>
              <a:rPr lang="en-US" sz="1600" b="1">
                <a:latin typeface="Arial" panose="020B0604020202020204" pitchFamily="34" charset="0"/>
                <a:cs typeface="Arial" panose="020B0604020202020204" pitchFamily="34" charset="0"/>
              </a:rPr>
              <a:t>: 14141029</a:t>
            </a:r>
          </a:p>
        </p:txBody>
      </p:sp>
      <p:pic>
        <p:nvPicPr>
          <p:cNvPr id="1028" name="Picture 4" descr="http://sdh.hcmute.edu.vn/Resources/ImagesPortal/Khoa/K_logo.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039" y="0"/>
            <a:ext cx="732284" cy="8901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4866501"/>
            <a:ext cx="9144000" cy="276999"/>
          </a:xfrm>
          <a:prstGeom prst="rect">
            <a:avLst/>
          </a:prstGeom>
          <a:noFill/>
        </p:spPr>
        <p:txBody>
          <a:bodyPr wrap="square" rtlCol="0" anchor="ctr">
            <a:spAutoFit/>
          </a:bodyPr>
          <a:lstStyle/>
          <a:p>
            <a:pPr algn="ctr"/>
            <a:r>
              <a:rPr lang="en-US" sz="1200" b="1">
                <a:latin typeface="Arial" panose="020B0604020202020204" pitchFamily="34" charset="0"/>
                <a:cs typeface="Arial" panose="020B0604020202020204" pitchFamily="34" charset="0"/>
              </a:rPr>
              <a:t>Tp. HCM, 08/2020</a:t>
            </a:r>
          </a:p>
        </p:txBody>
      </p:sp>
      <p:pic>
        <p:nvPicPr>
          <p:cNvPr id="11" name="Picture 10"/>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344390" y="52030"/>
            <a:ext cx="774607" cy="890105"/>
          </a:xfrm>
          <a:prstGeom prst="rect">
            <a:avLst/>
          </a:prstGeom>
          <a:solidFill>
            <a:schemeClr val="bg1"/>
          </a:solidFill>
          <a:ln>
            <a:noFill/>
          </a:ln>
        </p:spPr>
      </p:pic>
    </p:spTree>
    <p:extLst>
      <p:ext uri="{BB962C8B-B14F-4D97-AF65-F5344CB8AC3E}">
        <p14:creationId xmlns:p14="http://schemas.microsoft.com/office/powerpoint/2010/main" val="362560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5" name="Google Shape;1646;p54"/>
          <p:cNvSpPr/>
          <p:nvPr/>
        </p:nvSpPr>
        <p:spPr>
          <a:xfrm rot="5400000">
            <a:off x="1213000" y="-1175823"/>
            <a:ext cx="500081" cy="2926083"/>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1461" r="29775"/>
          <a:stretch/>
        </p:blipFill>
        <p:spPr>
          <a:xfrm>
            <a:off x="3359648" y="652436"/>
            <a:ext cx="4047057" cy="4053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Google Shape;1016;p49"/>
          <p:cNvSpPr txBox="1">
            <a:spLocks/>
          </p:cNvSpPr>
          <p:nvPr/>
        </p:nvSpPr>
        <p:spPr>
          <a:xfrm>
            <a:off x="0" y="37178"/>
            <a:ext cx="2926082" cy="5000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nSpc>
                <a:spcPct val="150000"/>
              </a:lnSpc>
            </a:pPr>
            <a:r>
              <a:rPr lang="en-US"/>
              <a:t>2. NỘI DUNG THỰC HIỆN</a:t>
            </a:r>
          </a:p>
        </p:txBody>
      </p:sp>
      <p:sp>
        <p:nvSpPr>
          <p:cNvPr id="58" name="Google Shape;803;p43"/>
          <p:cNvSpPr txBox="1"/>
          <p:nvPr/>
        </p:nvSpPr>
        <p:spPr>
          <a:xfrm>
            <a:off x="257163" y="1037340"/>
            <a:ext cx="2411754" cy="49960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53B5C"/>
                </a:solidFill>
                <a:latin typeface="Oswald"/>
                <a:ea typeface="Oswald"/>
                <a:cs typeface="Oswald"/>
                <a:sym typeface="Oswald"/>
              </a:rPr>
              <a:t>Thành phần cấu tạo</a:t>
            </a:r>
          </a:p>
          <a:p>
            <a:pPr marL="0" lvl="0" indent="0" rtl="0">
              <a:spcBef>
                <a:spcPts val="0"/>
              </a:spcBef>
              <a:spcAft>
                <a:spcPts val="0"/>
              </a:spcAft>
              <a:buNone/>
            </a:pPr>
            <a:endParaRPr lang="en" sz="1800">
              <a:solidFill>
                <a:srgbClr val="053B5C"/>
              </a:solidFill>
              <a:latin typeface="Oswald"/>
              <a:ea typeface="Oswald"/>
              <a:cs typeface="Oswald"/>
              <a:sym typeface="Oswald"/>
            </a:endParaRPr>
          </a:p>
          <a:p>
            <a:pPr marL="285750" lvl="0" indent="-285750" rtl="0">
              <a:spcBef>
                <a:spcPts val="0"/>
              </a:spcBef>
              <a:spcAft>
                <a:spcPts val="0"/>
              </a:spcAft>
              <a:buFont typeface="Wingdings" panose="05000000000000000000" pitchFamily="2" charset="2"/>
              <a:buChar char="§"/>
            </a:pPr>
            <a:endParaRPr lang="en" sz="1800">
              <a:solidFill>
                <a:srgbClr val="053B5C"/>
              </a:solidFill>
              <a:latin typeface="Oswald"/>
              <a:ea typeface="Oswald"/>
              <a:cs typeface="Oswald"/>
              <a:sym typeface="Oswald"/>
            </a:endParaRPr>
          </a:p>
          <a:p>
            <a:pPr marL="285750" lvl="0" indent="-285750" rtl="0">
              <a:spcBef>
                <a:spcPts val="0"/>
              </a:spcBef>
              <a:spcAft>
                <a:spcPts val="0"/>
              </a:spcAft>
              <a:buFont typeface="Wingdings" panose="05000000000000000000" pitchFamily="2" charset="2"/>
              <a:buChar char="§"/>
            </a:pPr>
            <a:endParaRPr sz="1800">
              <a:solidFill>
                <a:srgbClr val="053B5C"/>
              </a:solidFill>
              <a:latin typeface="Oswald"/>
              <a:ea typeface="Oswald"/>
              <a:cs typeface="Oswald"/>
              <a:sym typeface="Oswald"/>
            </a:endParaRPr>
          </a:p>
        </p:txBody>
      </p:sp>
      <p:sp>
        <p:nvSpPr>
          <p:cNvPr id="2" name="Rectangle 1"/>
          <p:cNvSpPr/>
          <p:nvPr/>
        </p:nvSpPr>
        <p:spPr>
          <a:xfrm>
            <a:off x="0" y="537259"/>
            <a:ext cx="2926082" cy="507831"/>
          </a:xfrm>
          <a:prstGeom prst="rect">
            <a:avLst/>
          </a:prstGeom>
        </p:spPr>
        <p:txBody>
          <a:bodyPr wrap="square">
            <a:spAutoFit/>
          </a:bodyPr>
          <a:lstStyle/>
          <a:p>
            <a:pPr>
              <a:lnSpc>
                <a:spcPct val="150000"/>
              </a:lnSpc>
            </a:pPr>
            <a:r>
              <a:rPr lang="en-US" sz="1800">
                <a:solidFill>
                  <a:srgbClr val="053B5C"/>
                </a:solidFill>
                <a:latin typeface="Oswald" panose="020B0604020202020204" charset="0"/>
              </a:rPr>
              <a:t> 2.1 HỆ THỐNG LỌC</a:t>
            </a:r>
          </a:p>
        </p:txBody>
      </p:sp>
      <p:sp>
        <p:nvSpPr>
          <p:cNvPr id="8" name="TextBox 7">
            <a:extLst>
              <a:ext uri="{FF2B5EF4-FFF2-40B4-BE49-F238E27FC236}">
                <a16:creationId xmlns:a16="http://schemas.microsoft.com/office/drawing/2014/main" id="{40326932-2F49-4536-BFCF-E0B9EB522E27}"/>
              </a:ext>
            </a:extLst>
          </p:cNvPr>
          <p:cNvSpPr txBox="1"/>
          <p:nvPr/>
        </p:nvSpPr>
        <p:spPr>
          <a:xfrm>
            <a:off x="257163" y="1536949"/>
            <a:ext cx="4666342" cy="2950936"/>
          </a:xfrm>
          <a:prstGeom prst="rect">
            <a:avLst/>
          </a:prstGeom>
          <a:noFill/>
        </p:spPr>
        <p:txBody>
          <a:bodyPr wrap="square">
            <a:spAutoFit/>
          </a:bodyPr>
          <a:lstStyle/>
          <a:p>
            <a:pPr marL="285750" lvl="0" indent="-285750" rtl="0">
              <a:lnSpc>
                <a:spcPct val="150000"/>
              </a:lnSpc>
              <a:spcBef>
                <a:spcPts val="0"/>
              </a:spcBef>
              <a:spcAft>
                <a:spcPts val="0"/>
              </a:spcAft>
              <a:buFont typeface="Wingdings" panose="05000000000000000000" pitchFamily="2" charset="2"/>
              <a:buChar char="§"/>
            </a:pPr>
            <a:r>
              <a:rPr lang="en" sz="1800">
                <a:solidFill>
                  <a:srgbClr val="053B5C"/>
                </a:solidFill>
                <a:latin typeface="Oswald"/>
                <a:ea typeface="Oswald"/>
                <a:cs typeface="Oswald"/>
                <a:sym typeface="Oswald"/>
              </a:rPr>
              <a:t>Bộ 3 màng tiền lọc</a:t>
            </a:r>
          </a:p>
          <a:p>
            <a:pPr marL="285750" lvl="0" indent="-285750" rtl="0">
              <a:lnSpc>
                <a:spcPct val="150000"/>
              </a:lnSpc>
              <a:spcBef>
                <a:spcPts val="0"/>
              </a:spcBef>
              <a:spcAft>
                <a:spcPts val="0"/>
              </a:spcAft>
              <a:buFont typeface="Wingdings" panose="05000000000000000000" pitchFamily="2" charset="2"/>
              <a:buChar char="§"/>
            </a:pPr>
            <a:r>
              <a:rPr lang="en" sz="1800">
                <a:solidFill>
                  <a:srgbClr val="053B5C"/>
                </a:solidFill>
                <a:latin typeface="Oswald"/>
                <a:ea typeface="Oswald"/>
                <a:cs typeface="Oswald"/>
                <a:sym typeface="Oswald"/>
              </a:rPr>
              <a:t>Màng lọc RO</a:t>
            </a:r>
          </a:p>
          <a:p>
            <a:pPr marL="285750" lvl="0" indent="-285750" rtl="0">
              <a:lnSpc>
                <a:spcPct val="150000"/>
              </a:lnSpc>
              <a:spcBef>
                <a:spcPts val="0"/>
              </a:spcBef>
              <a:spcAft>
                <a:spcPts val="0"/>
              </a:spcAft>
              <a:buFont typeface="Wingdings" panose="05000000000000000000" pitchFamily="2" charset="2"/>
              <a:buChar char="§"/>
            </a:pPr>
            <a:r>
              <a:rPr lang="en" sz="1800">
                <a:solidFill>
                  <a:srgbClr val="053B5C"/>
                </a:solidFill>
                <a:latin typeface="Oswald"/>
                <a:ea typeface="Oswald"/>
                <a:cs typeface="Oswald"/>
                <a:sym typeface="Oswald"/>
              </a:rPr>
              <a:t>Áp kế</a:t>
            </a:r>
          </a:p>
          <a:p>
            <a:pPr marL="285750" lvl="0" indent="-285750" rtl="0">
              <a:lnSpc>
                <a:spcPct val="150000"/>
              </a:lnSpc>
              <a:spcBef>
                <a:spcPts val="0"/>
              </a:spcBef>
              <a:spcAft>
                <a:spcPts val="0"/>
              </a:spcAft>
              <a:buFont typeface="Wingdings" panose="05000000000000000000" pitchFamily="2" charset="2"/>
              <a:buChar char="§"/>
            </a:pPr>
            <a:r>
              <a:rPr lang="en-US" sz="1800">
                <a:solidFill>
                  <a:srgbClr val="053B5C"/>
                </a:solidFill>
                <a:latin typeface="Oswald"/>
                <a:ea typeface="Oswald"/>
                <a:cs typeface="Oswald"/>
                <a:sym typeface="Oswald"/>
              </a:rPr>
              <a:t>Máy bơm</a:t>
            </a:r>
          </a:p>
          <a:p>
            <a:pPr marL="285750" lvl="0" indent="-285750" rtl="0">
              <a:lnSpc>
                <a:spcPct val="150000"/>
              </a:lnSpc>
              <a:spcBef>
                <a:spcPts val="0"/>
              </a:spcBef>
              <a:spcAft>
                <a:spcPts val="0"/>
              </a:spcAft>
              <a:buFont typeface="Wingdings" panose="05000000000000000000" pitchFamily="2" charset="2"/>
              <a:buChar char="§"/>
            </a:pPr>
            <a:r>
              <a:rPr lang="en-US" sz="1800">
                <a:solidFill>
                  <a:srgbClr val="053B5C"/>
                </a:solidFill>
                <a:latin typeface="Oswald"/>
                <a:ea typeface="Oswald"/>
                <a:cs typeface="Oswald"/>
                <a:sym typeface="Oswald"/>
              </a:rPr>
              <a:t>Bình chứa</a:t>
            </a:r>
          </a:p>
          <a:p>
            <a:pPr marL="285750" lvl="0" indent="-285750" rtl="0">
              <a:lnSpc>
                <a:spcPct val="150000"/>
              </a:lnSpc>
              <a:spcBef>
                <a:spcPts val="0"/>
              </a:spcBef>
              <a:spcAft>
                <a:spcPts val="0"/>
              </a:spcAft>
              <a:buFont typeface="Wingdings" panose="05000000000000000000" pitchFamily="2" charset="2"/>
              <a:buChar char="§"/>
            </a:pPr>
            <a:r>
              <a:rPr lang="en-US" sz="1800">
                <a:solidFill>
                  <a:srgbClr val="053B5C"/>
                </a:solidFill>
                <a:latin typeface="Oswald"/>
                <a:ea typeface="Oswald"/>
                <a:cs typeface="Oswald"/>
                <a:sym typeface="Oswald"/>
              </a:rPr>
              <a:t>Van điện từ</a:t>
            </a:r>
          </a:p>
          <a:p>
            <a:pPr marL="285750" lvl="0" indent="-285750" rtl="0">
              <a:lnSpc>
                <a:spcPct val="150000"/>
              </a:lnSpc>
              <a:spcBef>
                <a:spcPts val="0"/>
              </a:spcBef>
              <a:spcAft>
                <a:spcPts val="0"/>
              </a:spcAft>
              <a:buFont typeface="Wingdings" panose="05000000000000000000" pitchFamily="2" charset="2"/>
              <a:buChar char="§"/>
            </a:pPr>
            <a:r>
              <a:rPr lang="en-US" sz="1800">
                <a:solidFill>
                  <a:srgbClr val="053B5C"/>
                </a:solidFill>
                <a:latin typeface="Oswald"/>
                <a:ea typeface="Oswald"/>
                <a:cs typeface="Oswald"/>
                <a:sym typeface="Oswald"/>
              </a:rPr>
              <a:t>Van nước</a:t>
            </a:r>
            <a:endParaRPr lang="en" sz="1800">
              <a:solidFill>
                <a:srgbClr val="053B5C"/>
              </a:solidFill>
              <a:latin typeface="Oswald"/>
              <a:ea typeface="Oswald"/>
              <a:cs typeface="Oswald"/>
              <a:sym typeface="Oswald"/>
            </a:endParaRPr>
          </a:p>
        </p:txBody>
      </p:sp>
    </p:spTree>
    <p:extLst>
      <p:ext uri="{BB962C8B-B14F-4D97-AF65-F5344CB8AC3E}">
        <p14:creationId xmlns:p14="http://schemas.microsoft.com/office/powerpoint/2010/main" val="342759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circle(in)">
                                      <p:cBhvr>
                                        <p:cTn id="7" dur="1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22" name="Google Shape;1646;p54"/>
          <p:cNvSpPr/>
          <p:nvPr/>
        </p:nvSpPr>
        <p:spPr>
          <a:xfrm rot="5400000">
            <a:off x="1213000" y="-1175823"/>
            <a:ext cx="500081" cy="2926083"/>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txBox="1">
            <a:spLocks noGrp="1"/>
          </p:cNvSpPr>
          <p:nvPr>
            <p:ph type="title"/>
          </p:nvPr>
        </p:nvSpPr>
        <p:spPr>
          <a:xfrm>
            <a:off x="0" y="37177"/>
            <a:ext cx="2926082" cy="500082"/>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t>2. NỘI DUNG THỰC HIỆN</a:t>
            </a:r>
            <a:endParaRPr sz="1800"/>
          </a:p>
        </p:txBody>
      </p:sp>
      <p:grpSp>
        <p:nvGrpSpPr>
          <p:cNvPr id="738" name="Google Shape;738;p42"/>
          <p:cNvGrpSpPr/>
          <p:nvPr/>
        </p:nvGrpSpPr>
        <p:grpSpPr>
          <a:xfrm>
            <a:off x="6505290" y="3340500"/>
            <a:ext cx="2637207" cy="2020722"/>
            <a:chOff x="6505290" y="3340500"/>
            <a:chExt cx="2637207" cy="2020722"/>
          </a:xfrm>
        </p:grpSpPr>
        <p:sp>
          <p:nvSpPr>
            <p:cNvPr id="739" name="Google Shape;739;p42"/>
            <p:cNvSpPr/>
            <p:nvPr/>
          </p:nvSpPr>
          <p:spPr>
            <a:xfrm flipH="1">
              <a:off x="6505290" y="3340500"/>
              <a:ext cx="1894211" cy="1361173"/>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2"/>
            <p:cNvGrpSpPr/>
            <p:nvPr/>
          </p:nvGrpSpPr>
          <p:grpSpPr>
            <a:xfrm rot="1398551" flipH="1">
              <a:off x="7356543" y="3857054"/>
              <a:ext cx="1522160" cy="1254196"/>
              <a:chOff x="698956" y="6526827"/>
              <a:chExt cx="1522132" cy="1254173"/>
            </a:xfrm>
          </p:grpSpPr>
          <p:grpSp>
            <p:nvGrpSpPr>
              <p:cNvPr id="741" name="Google Shape;741;p42"/>
              <p:cNvGrpSpPr/>
              <p:nvPr/>
            </p:nvGrpSpPr>
            <p:grpSpPr>
              <a:xfrm>
                <a:off x="970014" y="6599642"/>
                <a:ext cx="1251074" cy="1089966"/>
                <a:chOff x="2227541" y="6011760"/>
                <a:chExt cx="2864180" cy="2495343"/>
              </a:xfrm>
            </p:grpSpPr>
            <p:sp>
              <p:nvSpPr>
                <p:cNvPr id="742" name="Google Shape;742;p42"/>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42"/>
                <p:cNvGrpSpPr/>
                <p:nvPr/>
              </p:nvGrpSpPr>
              <p:grpSpPr>
                <a:xfrm>
                  <a:off x="2227541" y="6635267"/>
                  <a:ext cx="2250382" cy="1871835"/>
                  <a:chOff x="2227541" y="6635267"/>
                  <a:chExt cx="2250382" cy="1871835"/>
                </a:xfrm>
              </p:grpSpPr>
              <p:sp>
                <p:nvSpPr>
                  <p:cNvPr id="744" name="Google Shape;744;p42"/>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 name="Google Shape;747;p42"/>
              <p:cNvGrpSpPr/>
              <p:nvPr/>
            </p:nvGrpSpPr>
            <p:grpSpPr>
              <a:xfrm>
                <a:off x="698956" y="6526827"/>
                <a:ext cx="761443" cy="1254173"/>
                <a:chOff x="1668617" y="5683195"/>
                <a:chExt cx="1743230" cy="2871275"/>
              </a:xfrm>
            </p:grpSpPr>
            <p:sp>
              <p:nvSpPr>
                <p:cNvPr id="748" name="Google Shape;748;p42"/>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42"/>
                <p:cNvGrpSpPr/>
                <p:nvPr/>
              </p:nvGrpSpPr>
              <p:grpSpPr>
                <a:xfrm>
                  <a:off x="2252110" y="6027996"/>
                  <a:ext cx="1159737" cy="2526474"/>
                  <a:chOff x="2252110" y="6027996"/>
                  <a:chExt cx="1159737" cy="2526474"/>
                </a:xfrm>
              </p:grpSpPr>
              <p:sp>
                <p:nvSpPr>
                  <p:cNvPr id="750" name="Google Shape;750;p42"/>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42"/>
            <p:cNvSpPr/>
            <p:nvPr/>
          </p:nvSpPr>
          <p:spPr>
            <a:xfrm flipH="1">
              <a:off x="6505301" y="4462217"/>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0" y="668230"/>
            <a:ext cx="2039341" cy="369332"/>
          </a:xfrm>
          <a:prstGeom prst="rect">
            <a:avLst/>
          </a:prstGeom>
        </p:spPr>
        <p:txBody>
          <a:bodyPr wrap="none">
            <a:spAutoFit/>
          </a:bodyPr>
          <a:lstStyle/>
          <a:p>
            <a:r>
              <a:rPr lang="en" sz="1800">
                <a:solidFill>
                  <a:srgbClr val="053B5C"/>
                </a:solidFill>
                <a:latin typeface="Oswald" panose="020B0604020202020204" charset="0"/>
              </a:rPr>
              <a:t>2.2 MẠCH ĐIỀU KHIỂN</a:t>
            </a:r>
            <a:endParaRPr lang="vi-VN" sz="1800">
              <a:solidFill>
                <a:srgbClr val="053B5C"/>
              </a:solidFill>
              <a:latin typeface="Oswald" panose="020B0604020202020204" charset="0"/>
            </a:endParaRPr>
          </a:p>
        </p:txBody>
      </p:sp>
      <p:pic>
        <p:nvPicPr>
          <p:cNvPr id="4" name="Picture 3">
            <a:extLst>
              <a:ext uri="{FF2B5EF4-FFF2-40B4-BE49-F238E27FC236}">
                <a16:creationId xmlns:a16="http://schemas.microsoft.com/office/drawing/2014/main" id="{506CC422-9442-457F-AB80-C26605A3FADB}"/>
              </a:ext>
            </a:extLst>
          </p:cNvPr>
          <p:cNvPicPr>
            <a:picLocks noChangeAspect="1"/>
          </p:cNvPicPr>
          <p:nvPr/>
        </p:nvPicPr>
        <p:blipFill>
          <a:blip r:embed="rId3"/>
          <a:stretch>
            <a:fillRect/>
          </a:stretch>
        </p:blipFill>
        <p:spPr>
          <a:xfrm>
            <a:off x="1956319" y="924232"/>
            <a:ext cx="4170295" cy="37774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23" name="Google Shape;1646;p54"/>
          <p:cNvSpPr/>
          <p:nvPr/>
        </p:nvSpPr>
        <p:spPr>
          <a:xfrm rot="5400000">
            <a:off x="1213000" y="-1175823"/>
            <a:ext cx="500081" cy="2926083"/>
          </a:xfrm>
          <a:prstGeom prst="round2SameRect">
            <a:avLst>
              <a:gd name="adj1" fmla="val 10879"/>
              <a:gd name="adj2" fmla="val 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3"/>
          <p:cNvSpPr txBox="1">
            <a:spLocks noGrp="1"/>
          </p:cNvSpPr>
          <p:nvPr>
            <p:ph type="title"/>
          </p:nvPr>
        </p:nvSpPr>
        <p:spPr>
          <a:xfrm>
            <a:off x="694651" y="4521172"/>
            <a:ext cx="7708800" cy="4789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t>Thành phần chính trong mạch điều khiển</a:t>
            </a:r>
          </a:p>
          <a:p>
            <a:pPr marL="0" lvl="0" indent="0" algn="ctr" rtl="0">
              <a:spcBef>
                <a:spcPts val="0"/>
              </a:spcBef>
              <a:spcAft>
                <a:spcPts val="0"/>
              </a:spcAft>
              <a:buNone/>
            </a:pPr>
            <a:endParaRPr/>
          </a:p>
        </p:txBody>
      </p:sp>
      <p:sp>
        <p:nvSpPr>
          <p:cNvPr id="1588" name="Google Shape;1588;p53"/>
          <p:cNvSpPr txBox="1">
            <a:spLocks noGrp="1"/>
          </p:cNvSpPr>
          <p:nvPr>
            <p:ph type="title" idx="2"/>
          </p:nvPr>
        </p:nvSpPr>
        <p:spPr>
          <a:xfrm>
            <a:off x="1118138" y="1131688"/>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ESP32</a:t>
            </a:r>
            <a:endParaRPr/>
          </a:p>
        </p:txBody>
      </p:sp>
      <p:sp>
        <p:nvSpPr>
          <p:cNvPr id="1590" name="Google Shape;1590;p53"/>
          <p:cNvSpPr txBox="1">
            <a:spLocks noGrp="1"/>
          </p:cNvSpPr>
          <p:nvPr>
            <p:ph type="title" idx="3"/>
          </p:nvPr>
        </p:nvSpPr>
        <p:spPr>
          <a:xfrm>
            <a:off x="3560352" y="1131688"/>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Cảm biến TDS</a:t>
            </a:r>
            <a:endParaRPr/>
          </a:p>
        </p:txBody>
      </p:sp>
      <p:sp>
        <p:nvSpPr>
          <p:cNvPr id="1592" name="Google Shape;1592;p53"/>
          <p:cNvSpPr txBox="1">
            <a:spLocks noGrp="1"/>
          </p:cNvSpPr>
          <p:nvPr>
            <p:ph type="title" idx="5"/>
          </p:nvPr>
        </p:nvSpPr>
        <p:spPr>
          <a:xfrm>
            <a:off x="6002567" y="1131688"/>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Cảm biến ToF</a:t>
            </a:r>
            <a:endParaRPr/>
          </a:p>
        </p:txBody>
      </p:sp>
      <p:sp>
        <p:nvSpPr>
          <p:cNvPr id="1594" name="Google Shape;1594;p53"/>
          <p:cNvSpPr txBox="1">
            <a:spLocks noGrp="1"/>
          </p:cNvSpPr>
          <p:nvPr>
            <p:ph type="title" idx="7"/>
          </p:nvPr>
        </p:nvSpPr>
        <p:spPr>
          <a:xfrm>
            <a:off x="1118138" y="2886669"/>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LCD</a:t>
            </a:r>
            <a:endParaRPr/>
          </a:p>
        </p:txBody>
      </p:sp>
      <p:sp>
        <p:nvSpPr>
          <p:cNvPr id="1596" name="Google Shape;1596;p53"/>
          <p:cNvSpPr txBox="1">
            <a:spLocks noGrp="1"/>
          </p:cNvSpPr>
          <p:nvPr>
            <p:ph type="title" idx="9"/>
          </p:nvPr>
        </p:nvSpPr>
        <p:spPr>
          <a:xfrm>
            <a:off x="3560352" y="2886669"/>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Nút nhấn</a:t>
            </a:r>
            <a:endParaRPr/>
          </a:p>
        </p:txBody>
      </p:sp>
      <p:sp>
        <p:nvSpPr>
          <p:cNvPr id="1598" name="Google Shape;1598;p53"/>
          <p:cNvSpPr txBox="1">
            <a:spLocks noGrp="1"/>
          </p:cNvSpPr>
          <p:nvPr>
            <p:ph type="title" idx="14"/>
          </p:nvPr>
        </p:nvSpPr>
        <p:spPr>
          <a:xfrm>
            <a:off x="6002567" y="2886669"/>
            <a:ext cx="1984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Nguồn điện</a:t>
            </a:r>
            <a:endParaRPr/>
          </a:p>
        </p:txBody>
      </p:sp>
      <p:cxnSp>
        <p:nvCxnSpPr>
          <p:cNvPr id="1600" name="Google Shape;1600;p53"/>
          <p:cNvCxnSpPr/>
          <p:nvPr/>
        </p:nvCxnSpPr>
        <p:spPr>
          <a:xfrm rot="10800000">
            <a:off x="3331645" y="1358620"/>
            <a:ext cx="0" cy="13716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1" name="Google Shape;1601;p53"/>
          <p:cNvCxnSpPr/>
          <p:nvPr/>
        </p:nvCxnSpPr>
        <p:spPr>
          <a:xfrm rot="10800000">
            <a:off x="5773860" y="1358620"/>
            <a:ext cx="0" cy="13716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2" name="Google Shape;1602;p53"/>
          <p:cNvCxnSpPr/>
          <p:nvPr/>
        </p:nvCxnSpPr>
        <p:spPr>
          <a:xfrm rot="10800000">
            <a:off x="3331634" y="3008594"/>
            <a:ext cx="0" cy="13716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3" name="Google Shape;1603;p53"/>
          <p:cNvCxnSpPr/>
          <p:nvPr/>
        </p:nvCxnSpPr>
        <p:spPr>
          <a:xfrm rot="10800000">
            <a:off x="5773860" y="3008594"/>
            <a:ext cx="0" cy="13716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Google Shape;735;p42"/>
          <p:cNvSpPr txBox="1">
            <a:spLocks/>
          </p:cNvSpPr>
          <p:nvPr/>
        </p:nvSpPr>
        <p:spPr>
          <a:xfrm>
            <a:off x="0" y="32937"/>
            <a:ext cx="2926082" cy="513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2. NỘI DUNG THỰC HIỆN</a:t>
            </a:r>
            <a:endParaRPr lang="en-US" sz="180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3727"/>
          <a:stretch/>
        </p:blipFill>
        <p:spPr>
          <a:xfrm>
            <a:off x="1593031" y="1696190"/>
            <a:ext cx="1171657" cy="101082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737" t="21025" r="5344" b="13178"/>
          <a:stretch/>
        </p:blipFill>
        <p:spPr>
          <a:xfrm>
            <a:off x="3782581" y="1520444"/>
            <a:ext cx="1513362" cy="118656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057" y="1727243"/>
            <a:ext cx="1305687" cy="8465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8692" y="3281043"/>
            <a:ext cx="1085216" cy="108521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9545" t="6738" r="15838" b="6606"/>
          <a:stretch/>
        </p:blipFill>
        <p:spPr>
          <a:xfrm>
            <a:off x="4225900" y="3412379"/>
            <a:ext cx="646303" cy="95388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405017" y="3239885"/>
            <a:ext cx="1167531" cy="1167531"/>
          </a:xfrm>
          <a:prstGeom prst="rect">
            <a:avLst/>
          </a:prstGeom>
        </p:spPr>
      </p:pic>
      <p:sp>
        <p:nvSpPr>
          <p:cNvPr id="5" name="Rectangle 4"/>
          <p:cNvSpPr/>
          <p:nvPr/>
        </p:nvSpPr>
        <p:spPr>
          <a:xfrm>
            <a:off x="3047" y="565742"/>
            <a:ext cx="2039341" cy="457946"/>
          </a:xfrm>
          <a:prstGeom prst="rect">
            <a:avLst/>
          </a:prstGeom>
        </p:spPr>
        <p:txBody>
          <a:bodyPr wrap="none">
            <a:spAutoFit/>
          </a:bodyPr>
          <a:lstStyle/>
          <a:p>
            <a:pPr>
              <a:lnSpc>
                <a:spcPct val="150000"/>
              </a:lnSpc>
            </a:pPr>
            <a:r>
              <a:rPr lang="en-US" sz="1800">
                <a:solidFill>
                  <a:srgbClr val="053B5C"/>
                </a:solidFill>
                <a:latin typeface="Oswald" panose="020B0604020202020204" charset="0"/>
              </a:rPr>
              <a:t>2.2 MẠCH ĐIỀU KHIỂN</a:t>
            </a:r>
          </a:p>
        </p:txBody>
      </p:sp>
    </p:spTree>
    <p:extLst>
      <p:ext uri="{BB962C8B-B14F-4D97-AF65-F5344CB8AC3E}">
        <p14:creationId xmlns:p14="http://schemas.microsoft.com/office/powerpoint/2010/main" val="585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590"/>
                                        </p:tgtEl>
                                        <p:attrNameLst>
                                          <p:attrName>style.visibility</p:attrName>
                                        </p:attrNameLst>
                                      </p:cBhvr>
                                      <p:to>
                                        <p:strVal val="visible"/>
                                      </p:to>
                                    </p:set>
                                    <p:anim calcmode="lin" valueType="num">
                                      <p:cBhvr>
                                        <p:cTn id="12" dur="500" fill="hold"/>
                                        <p:tgtEl>
                                          <p:spTgt spid="1590"/>
                                        </p:tgtEl>
                                        <p:attrNameLst>
                                          <p:attrName>ppt_w</p:attrName>
                                        </p:attrNameLst>
                                      </p:cBhvr>
                                      <p:tavLst>
                                        <p:tav tm="0">
                                          <p:val>
                                            <p:fltVal val="0"/>
                                          </p:val>
                                        </p:tav>
                                        <p:tav tm="100000">
                                          <p:val>
                                            <p:strVal val="#ppt_w"/>
                                          </p:val>
                                        </p:tav>
                                      </p:tavLst>
                                    </p:anim>
                                    <p:anim calcmode="lin" valueType="num">
                                      <p:cBhvr>
                                        <p:cTn id="13" dur="500" fill="hold"/>
                                        <p:tgtEl>
                                          <p:spTgt spid="1590"/>
                                        </p:tgtEl>
                                        <p:attrNameLst>
                                          <p:attrName>ppt_h</p:attrName>
                                        </p:attrNameLst>
                                      </p:cBhvr>
                                      <p:tavLst>
                                        <p:tav tm="0">
                                          <p:val>
                                            <p:fltVal val="0"/>
                                          </p:val>
                                        </p:tav>
                                        <p:tav tm="100000">
                                          <p:val>
                                            <p:strVal val="#ppt_h"/>
                                          </p:val>
                                        </p:tav>
                                      </p:tavLst>
                                    </p:anim>
                                    <p:animEffect transition="in" filter="fade">
                                      <p:cBhvr>
                                        <p:cTn id="14" dur="500"/>
                                        <p:tgtEl>
                                          <p:spTgt spid="159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92"/>
                                        </p:tgtEl>
                                        <p:attrNameLst>
                                          <p:attrName>style.visibility</p:attrName>
                                        </p:attrNameLst>
                                      </p:cBhvr>
                                      <p:to>
                                        <p:strVal val="visible"/>
                                      </p:to>
                                    </p:set>
                                    <p:anim calcmode="lin" valueType="num">
                                      <p:cBhvr>
                                        <p:cTn id="17" dur="500" fill="hold"/>
                                        <p:tgtEl>
                                          <p:spTgt spid="1592"/>
                                        </p:tgtEl>
                                        <p:attrNameLst>
                                          <p:attrName>ppt_w</p:attrName>
                                        </p:attrNameLst>
                                      </p:cBhvr>
                                      <p:tavLst>
                                        <p:tav tm="0">
                                          <p:val>
                                            <p:fltVal val="0"/>
                                          </p:val>
                                        </p:tav>
                                        <p:tav tm="100000">
                                          <p:val>
                                            <p:strVal val="#ppt_w"/>
                                          </p:val>
                                        </p:tav>
                                      </p:tavLst>
                                    </p:anim>
                                    <p:anim calcmode="lin" valueType="num">
                                      <p:cBhvr>
                                        <p:cTn id="18" dur="500" fill="hold"/>
                                        <p:tgtEl>
                                          <p:spTgt spid="1592"/>
                                        </p:tgtEl>
                                        <p:attrNameLst>
                                          <p:attrName>ppt_h</p:attrName>
                                        </p:attrNameLst>
                                      </p:cBhvr>
                                      <p:tavLst>
                                        <p:tav tm="0">
                                          <p:val>
                                            <p:fltVal val="0"/>
                                          </p:val>
                                        </p:tav>
                                        <p:tav tm="100000">
                                          <p:val>
                                            <p:strVal val="#ppt_h"/>
                                          </p:val>
                                        </p:tav>
                                      </p:tavLst>
                                    </p:anim>
                                    <p:animEffect transition="in" filter="fade">
                                      <p:cBhvr>
                                        <p:cTn id="19" dur="500"/>
                                        <p:tgtEl>
                                          <p:spTgt spid="159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96"/>
                                        </p:tgtEl>
                                        <p:attrNameLst>
                                          <p:attrName>style.visibility</p:attrName>
                                        </p:attrNameLst>
                                      </p:cBhvr>
                                      <p:to>
                                        <p:strVal val="visible"/>
                                      </p:to>
                                    </p:set>
                                    <p:anim calcmode="lin" valueType="num">
                                      <p:cBhvr>
                                        <p:cTn id="22" dur="500" fill="hold"/>
                                        <p:tgtEl>
                                          <p:spTgt spid="1596"/>
                                        </p:tgtEl>
                                        <p:attrNameLst>
                                          <p:attrName>ppt_w</p:attrName>
                                        </p:attrNameLst>
                                      </p:cBhvr>
                                      <p:tavLst>
                                        <p:tav tm="0">
                                          <p:val>
                                            <p:fltVal val="0"/>
                                          </p:val>
                                        </p:tav>
                                        <p:tav tm="100000">
                                          <p:val>
                                            <p:strVal val="#ppt_w"/>
                                          </p:val>
                                        </p:tav>
                                      </p:tavLst>
                                    </p:anim>
                                    <p:anim calcmode="lin" valueType="num">
                                      <p:cBhvr>
                                        <p:cTn id="23" dur="500" fill="hold"/>
                                        <p:tgtEl>
                                          <p:spTgt spid="1596"/>
                                        </p:tgtEl>
                                        <p:attrNameLst>
                                          <p:attrName>ppt_h</p:attrName>
                                        </p:attrNameLst>
                                      </p:cBhvr>
                                      <p:tavLst>
                                        <p:tav tm="0">
                                          <p:val>
                                            <p:fltVal val="0"/>
                                          </p:val>
                                        </p:tav>
                                        <p:tav tm="100000">
                                          <p:val>
                                            <p:strVal val="#ppt_h"/>
                                          </p:val>
                                        </p:tav>
                                      </p:tavLst>
                                    </p:anim>
                                    <p:animEffect transition="in" filter="fade">
                                      <p:cBhvr>
                                        <p:cTn id="24" dur="500"/>
                                        <p:tgtEl>
                                          <p:spTgt spid="159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98"/>
                                        </p:tgtEl>
                                        <p:attrNameLst>
                                          <p:attrName>style.visibility</p:attrName>
                                        </p:attrNameLst>
                                      </p:cBhvr>
                                      <p:to>
                                        <p:strVal val="visible"/>
                                      </p:to>
                                    </p:set>
                                    <p:anim calcmode="lin" valueType="num">
                                      <p:cBhvr>
                                        <p:cTn id="27" dur="500" fill="hold"/>
                                        <p:tgtEl>
                                          <p:spTgt spid="1598"/>
                                        </p:tgtEl>
                                        <p:attrNameLst>
                                          <p:attrName>ppt_w</p:attrName>
                                        </p:attrNameLst>
                                      </p:cBhvr>
                                      <p:tavLst>
                                        <p:tav tm="0">
                                          <p:val>
                                            <p:fltVal val="0"/>
                                          </p:val>
                                        </p:tav>
                                        <p:tav tm="100000">
                                          <p:val>
                                            <p:strVal val="#ppt_w"/>
                                          </p:val>
                                        </p:tav>
                                      </p:tavLst>
                                    </p:anim>
                                    <p:anim calcmode="lin" valueType="num">
                                      <p:cBhvr>
                                        <p:cTn id="28" dur="500" fill="hold"/>
                                        <p:tgtEl>
                                          <p:spTgt spid="1598"/>
                                        </p:tgtEl>
                                        <p:attrNameLst>
                                          <p:attrName>ppt_h</p:attrName>
                                        </p:attrNameLst>
                                      </p:cBhvr>
                                      <p:tavLst>
                                        <p:tav tm="0">
                                          <p:val>
                                            <p:fltVal val="0"/>
                                          </p:val>
                                        </p:tav>
                                        <p:tav tm="100000">
                                          <p:val>
                                            <p:strVal val="#ppt_h"/>
                                          </p:val>
                                        </p:tav>
                                      </p:tavLst>
                                    </p:anim>
                                    <p:animEffect transition="in" filter="fade">
                                      <p:cBhvr>
                                        <p:cTn id="29" dur="500"/>
                                        <p:tgtEl>
                                          <p:spTgt spid="1598"/>
                                        </p:tgtEl>
                                      </p:cBhvr>
                                    </p:animEffect>
                                  </p:childTnLst>
                                </p:cTn>
                              </p:par>
                              <p:par>
                                <p:cTn id="30" presetID="53" presetClass="entr" presetSubtype="16" fill="hold" nodeType="withEffect">
                                  <p:stCondLst>
                                    <p:cond delay="0"/>
                                  </p:stCondLst>
                                  <p:childTnLst>
                                    <p:set>
                                      <p:cBhvr>
                                        <p:cTn id="31" dur="1" fill="hold">
                                          <p:stCondLst>
                                            <p:cond delay="0"/>
                                          </p:stCondLst>
                                        </p:cTn>
                                        <p:tgtEl>
                                          <p:spTgt spid="1600"/>
                                        </p:tgtEl>
                                        <p:attrNameLst>
                                          <p:attrName>style.visibility</p:attrName>
                                        </p:attrNameLst>
                                      </p:cBhvr>
                                      <p:to>
                                        <p:strVal val="visible"/>
                                      </p:to>
                                    </p:set>
                                    <p:anim calcmode="lin" valueType="num">
                                      <p:cBhvr>
                                        <p:cTn id="32" dur="500" fill="hold"/>
                                        <p:tgtEl>
                                          <p:spTgt spid="1600"/>
                                        </p:tgtEl>
                                        <p:attrNameLst>
                                          <p:attrName>ppt_w</p:attrName>
                                        </p:attrNameLst>
                                      </p:cBhvr>
                                      <p:tavLst>
                                        <p:tav tm="0">
                                          <p:val>
                                            <p:fltVal val="0"/>
                                          </p:val>
                                        </p:tav>
                                        <p:tav tm="100000">
                                          <p:val>
                                            <p:strVal val="#ppt_w"/>
                                          </p:val>
                                        </p:tav>
                                      </p:tavLst>
                                    </p:anim>
                                    <p:anim calcmode="lin" valueType="num">
                                      <p:cBhvr>
                                        <p:cTn id="33" dur="500" fill="hold"/>
                                        <p:tgtEl>
                                          <p:spTgt spid="1600"/>
                                        </p:tgtEl>
                                        <p:attrNameLst>
                                          <p:attrName>ppt_h</p:attrName>
                                        </p:attrNameLst>
                                      </p:cBhvr>
                                      <p:tavLst>
                                        <p:tav tm="0">
                                          <p:val>
                                            <p:fltVal val="0"/>
                                          </p:val>
                                        </p:tav>
                                        <p:tav tm="100000">
                                          <p:val>
                                            <p:strVal val="#ppt_h"/>
                                          </p:val>
                                        </p:tav>
                                      </p:tavLst>
                                    </p:anim>
                                    <p:animEffect transition="in" filter="fade">
                                      <p:cBhvr>
                                        <p:cTn id="34" dur="500"/>
                                        <p:tgtEl>
                                          <p:spTgt spid="1600"/>
                                        </p:tgtEl>
                                      </p:cBhvr>
                                    </p:animEffect>
                                  </p:childTnLst>
                                </p:cTn>
                              </p:par>
                              <p:par>
                                <p:cTn id="35" presetID="53" presetClass="entr" presetSubtype="16" fill="hold" nodeType="withEffect">
                                  <p:stCondLst>
                                    <p:cond delay="0"/>
                                  </p:stCondLst>
                                  <p:childTnLst>
                                    <p:set>
                                      <p:cBhvr>
                                        <p:cTn id="36" dur="1" fill="hold">
                                          <p:stCondLst>
                                            <p:cond delay="0"/>
                                          </p:stCondLst>
                                        </p:cTn>
                                        <p:tgtEl>
                                          <p:spTgt spid="1601"/>
                                        </p:tgtEl>
                                        <p:attrNameLst>
                                          <p:attrName>style.visibility</p:attrName>
                                        </p:attrNameLst>
                                      </p:cBhvr>
                                      <p:to>
                                        <p:strVal val="visible"/>
                                      </p:to>
                                    </p:set>
                                    <p:anim calcmode="lin" valueType="num">
                                      <p:cBhvr>
                                        <p:cTn id="37" dur="500" fill="hold"/>
                                        <p:tgtEl>
                                          <p:spTgt spid="1601"/>
                                        </p:tgtEl>
                                        <p:attrNameLst>
                                          <p:attrName>ppt_w</p:attrName>
                                        </p:attrNameLst>
                                      </p:cBhvr>
                                      <p:tavLst>
                                        <p:tav tm="0">
                                          <p:val>
                                            <p:fltVal val="0"/>
                                          </p:val>
                                        </p:tav>
                                        <p:tav tm="100000">
                                          <p:val>
                                            <p:strVal val="#ppt_w"/>
                                          </p:val>
                                        </p:tav>
                                      </p:tavLst>
                                    </p:anim>
                                    <p:anim calcmode="lin" valueType="num">
                                      <p:cBhvr>
                                        <p:cTn id="38" dur="500" fill="hold"/>
                                        <p:tgtEl>
                                          <p:spTgt spid="1601"/>
                                        </p:tgtEl>
                                        <p:attrNameLst>
                                          <p:attrName>ppt_h</p:attrName>
                                        </p:attrNameLst>
                                      </p:cBhvr>
                                      <p:tavLst>
                                        <p:tav tm="0">
                                          <p:val>
                                            <p:fltVal val="0"/>
                                          </p:val>
                                        </p:tav>
                                        <p:tav tm="100000">
                                          <p:val>
                                            <p:strVal val="#ppt_h"/>
                                          </p:val>
                                        </p:tav>
                                      </p:tavLst>
                                    </p:anim>
                                    <p:animEffect transition="in" filter="fade">
                                      <p:cBhvr>
                                        <p:cTn id="39" dur="500"/>
                                        <p:tgtEl>
                                          <p:spTgt spid="1601"/>
                                        </p:tgtEl>
                                      </p:cBhvr>
                                    </p:animEffect>
                                  </p:childTnLst>
                                </p:cTn>
                              </p:par>
                              <p:par>
                                <p:cTn id="40" presetID="53" presetClass="entr" presetSubtype="16" fill="hold" nodeType="withEffect">
                                  <p:stCondLst>
                                    <p:cond delay="0"/>
                                  </p:stCondLst>
                                  <p:childTnLst>
                                    <p:set>
                                      <p:cBhvr>
                                        <p:cTn id="41" dur="1" fill="hold">
                                          <p:stCondLst>
                                            <p:cond delay="0"/>
                                          </p:stCondLst>
                                        </p:cTn>
                                        <p:tgtEl>
                                          <p:spTgt spid="1602"/>
                                        </p:tgtEl>
                                        <p:attrNameLst>
                                          <p:attrName>style.visibility</p:attrName>
                                        </p:attrNameLst>
                                      </p:cBhvr>
                                      <p:to>
                                        <p:strVal val="visible"/>
                                      </p:to>
                                    </p:set>
                                    <p:anim calcmode="lin" valueType="num">
                                      <p:cBhvr>
                                        <p:cTn id="42" dur="500" fill="hold"/>
                                        <p:tgtEl>
                                          <p:spTgt spid="1602"/>
                                        </p:tgtEl>
                                        <p:attrNameLst>
                                          <p:attrName>ppt_w</p:attrName>
                                        </p:attrNameLst>
                                      </p:cBhvr>
                                      <p:tavLst>
                                        <p:tav tm="0">
                                          <p:val>
                                            <p:fltVal val="0"/>
                                          </p:val>
                                        </p:tav>
                                        <p:tav tm="100000">
                                          <p:val>
                                            <p:strVal val="#ppt_w"/>
                                          </p:val>
                                        </p:tav>
                                      </p:tavLst>
                                    </p:anim>
                                    <p:anim calcmode="lin" valueType="num">
                                      <p:cBhvr>
                                        <p:cTn id="43" dur="500" fill="hold"/>
                                        <p:tgtEl>
                                          <p:spTgt spid="1602"/>
                                        </p:tgtEl>
                                        <p:attrNameLst>
                                          <p:attrName>ppt_h</p:attrName>
                                        </p:attrNameLst>
                                      </p:cBhvr>
                                      <p:tavLst>
                                        <p:tav tm="0">
                                          <p:val>
                                            <p:fltVal val="0"/>
                                          </p:val>
                                        </p:tav>
                                        <p:tav tm="100000">
                                          <p:val>
                                            <p:strVal val="#ppt_h"/>
                                          </p:val>
                                        </p:tav>
                                      </p:tavLst>
                                    </p:anim>
                                    <p:animEffect transition="in" filter="fade">
                                      <p:cBhvr>
                                        <p:cTn id="44" dur="500"/>
                                        <p:tgtEl>
                                          <p:spTgt spid="1602"/>
                                        </p:tgtEl>
                                      </p:cBhvr>
                                    </p:animEffect>
                                  </p:childTnLst>
                                </p:cTn>
                              </p:par>
                              <p:par>
                                <p:cTn id="45" presetID="53" presetClass="entr" presetSubtype="16" fill="hold" nodeType="withEffect">
                                  <p:stCondLst>
                                    <p:cond delay="0"/>
                                  </p:stCondLst>
                                  <p:childTnLst>
                                    <p:set>
                                      <p:cBhvr>
                                        <p:cTn id="46" dur="1" fill="hold">
                                          <p:stCondLst>
                                            <p:cond delay="0"/>
                                          </p:stCondLst>
                                        </p:cTn>
                                        <p:tgtEl>
                                          <p:spTgt spid="1603"/>
                                        </p:tgtEl>
                                        <p:attrNameLst>
                                          <p:attrName>style.visibility</p:attrName>
                                        </p:attrNameLst>
                                      </p:cBhvr>
                                      <p:to>
                                        <p:strVal val="visible"/>
                                      </p:to>
                                    </p:set>
                                    <p:anim calcmode="lin" valueType="num">
                                      <p:cBhvr>
                                        <p:cTn id="47" dur="500" fill="hold"/>
                                        <p:tgtEl>
                                          <p:spTgt spid="1603"/>
                                        </p:tgtEl>
                                        <p:attrNameLst>
                                          <p:attrName>ppt_w</p:attrName>
                                        </p:attrNameLst>
                                      </p:cBhvr>
                                      <p:tavLst>
                                        <p:tav tm="0">
                                          <p:val>
                                            <p:fltVal val="0"/>
                                          </p:val>
                                        </p:tav>
                                        <p:tav tm="100000">
                                          <p:val>
                                            <p:strVal val="#ppt_w"/>
                                          </p:val>
                                        </p:tav>
                                      </p:tavLst>
                                    </p:anim>
                                    <p:anim calcmode="lin" valueType="num">
                                      <p:cBhvr>
                                        <p:cTn id="48" dur="500" fill="hold"/>
                                        <p:tgtEl>
                                          <p:spTgt spid="1603"/>
                                        </p:tgtEl>
                                        <p:attrNameLst>
                                          <p:attrName>ppt_h</p:attrName>
                                        </p:attrNameLst>
                                      </p:cBhvr>
                                      <p:tavLst>
                                        <p:tav tm="0">
                                          <p:val>
                                            <p:fltVal val="0"/>
                                          </p:val>
                                        </p:tav>
                                        <p:tav tm="100000">
                                          <p:val>
                                            <p:strVal val="#ppt_h"/>
                                          </p:val>
                                        </p:tav>
                                      </p:tavLst>
                                    </p:anim>
                                    <p:animEffect transition="in" filter="fade">
                                      <p:cBhvr>
                                        <p:cTn id="49" dur="500"/>
                                        <p:tgtEl>
                                          <p:spTgt spid="1603"/>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par>
                                <p:cTn id="55" presetID="53" presetClass="entr" presetSubtype="16"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par>
                                <p:cTn id="65" presetID="53" presetClass="entr" presetSubtype="16"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par>
                                <p:cTn id="70" presetID="53" presetClass="entr" presetSubtype="16"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par>
                                <p:cTn id="75" presetID="53" presetClass="entr" presetSubtype="16"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Effect transition="in" filter="fade">
                                      <p:cBhvr>
                                        <p:cTn id="79" dur="500"/>
                                        <p:tgtEl>
                                          <p:spTgt spid="1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587"/>
                                        </p:tgtEl>
                                        <p:attrNameLst>
                                          <p:attrName>style.visibility</p:attrName>
                                        </p:attrNameLst>
                                      </p:cBhvr>
                                      <p:to>
                                        <p:strVal val="visible"/>
                                      </p:to>
                                    </p:set>
                                    <p:anim calcmode="lin" valueType="num">
                                      <p:cBhvr>
                                        <p:cTn id="82" dur="500" fill="hold"/>
                                        <p:tgtEl>
                                          <p:spTgt spid="1587"/>
                                        </p:tgtEl>
                                        <p:attrNameLst>
                                          <p:attrName>ppt_w</p:attrName>
                                        </p:attrNameLst>
                                      </p:cBhvr>
                                      <p:tavLst>
                                        <p:tav tm="0">
                                          <p:val>
                                            <p:fltVal val="0"/>
                                          </p:val>
                                        </p:tav>
                                        <p:tav tm="100000">
                                          <p:val>
                                            <p:strVal val="#ppt_w"/>
                                          </p:val>
                                        </p:tav>
                                      </p:tavLst>
                                    </p:anim>
                                    <p:anim calcmode="lin" valueType="num">
                                      <p:cBhvr>
                                        <p:cTn id="83" dur="500" fill="hold"/>
                                        <p:tgtEl>
                                          <p:spTgt spid="1587"/>
                                        </p:tgtEl>
                                        <p:attrNameLst>
                                          <p:attrName>ppt_h</p:attrName>
                                        </p:attrNameLst>
                                      </p:cBhvr>
                                      <p:tavLst>
                                        <p:tav tm="0">
                                          <p:val>
                                            <p:fltVal val="0"/>
                                          </p:val>
                                        </p:tav>
                                        <p:tav tm="100000">
                                          <p:val>
                                            <p:strVal val="#ppt_h"/>
                                          </p:val>
                                        </p:tav>
                                      </p:tavLst>
                                    </p:anim>
                                    <p:animEffect transition="in" filter="fade">
                                      <p:cBhvr>
                                        <p:cTn id="84" dur="500"/>
                                        <p:tgtEl>
                                          <p:spTgt spid="158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594"/>
                                        </p:tgtEl>
                                        <p:attrNameLst>
                                          <p:attrName>style.visibility</p:attrName>
                                        </p:attrNameLst>
                                      </p:cBhvr>
                                      <p:to>
                                        <p:strVal val="visible"/>
                                      </p:to>
                                    </p:set>
                                    <p:anim calcmode="lin" valueType="num">
                                      <p:cBhvr>
                                        <p:cTn id="87" dur="500" fill="hold"/>
                                        <p:tgtEl>
                                          <p:spTgt spid="1594"/>
                                        </p:tgtEl>
                                        <p:attrNameLst>
                                          <p:attrName>ppt_w</p:attrName>
                                        </p:attrNameLst>
                                      </p:cBhvr>
                                      <p:tavLst>
                                        <p:tav tm="0">
                                          <p:val>
                                            <p:fltVal val="0"/>
                                          </p:val>
                                        </p:tav>
                                        <p:tav tm="100000">
                                          <p:val>
                                            <p:strVal val="#ppt_w"/>
                                          </p:val>
                                        </p:tav>
                                      </p:tavLst>
                                    </p:anim>
                                    <p:anim calcmode="lin" valueType="num">
                                      <p:cBhvr>
                                        <p:cTn id="88" dur="500" fill="hold"/>
                                        <p:tgtEl>
                                          <p:spTgt spid="1594"/>
                                        </p:tgtEl>
                                        <p:attrNameLst>
                                          <p:attrName>ppt_h</p:attrName>
                                        </p:attrNameLst>
                                      </p:cBhvr>
                                      <p:tavLst>
                                        <p:tav tm="0">
                                          <p:val>
                                            <p:fltVal val="0"/>
                                          </p:val>
                                        </p:tav>
                                        <p:tav tm="100000">
                                          <p:val>
                                            <p:strVal val="#ppt_h"/>
                                          </p:val>
                                        </p:tav>
                                      </p:tavLst>
                                    </p:anim>
                                    <p:animEffect transition="in" filter="fade">
                                      <p:cBhvr>
                                        <p:cTn id="89" dur="500"/>
                                        <p:tgtEl>
                                          <p:spTgt spid="159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588"/>
                                        </p:tgtEl>
                                        <p:attrNameLst>
                                          <p:attrName>style.visibility</p:attrName>
                                        </p:attrNameLst>
                                      </p:cBhvr>
                                      <p:to>
                                        <p:strVal val="visible"/>
                                      </p:to>
                                    </p:set>
                                    <p:anim calcmode="lin" valueType="num">
                                      <p:cBhvr>
                                        <p:cTn id="92" dur="500" fill="hold"/>
                                        <p:tgtEl>
                                          <p:spTgt spid="1588"/>
                                        </p:tgtEl>
                                        <p:attrNameLst>
                                          <p:attrName>ppt_w</p:attrName>
                                        </p:attrNameLst>
                                      </p:cBhvr>
                                      <p:tavLst>
                                        <p:tav tm="0">
                                          <p:val>
                                            <p:fltVal val="0"/>
                                          </p:val>
                                        </p:tav>
                                        <p:tav tm="100000">
                                          <p:val>
                                            <p:strVal val="#ppt_w"/>
                                          </p:val>
                                        </p:tav>
                                      </p:tavLst>
                                    </p:anim>
                                    <p:anim calcmode="lin" valueType="num">
                                      <p:cBhvr>
                                        <p:cTn id="93" dur="500" fill="hold"/>
                                        <p:tgtEl>
                                          <p:spTgt spid="1588"/>
                                        </p:tgtEl>
                                        <p:attrNameLst>
                                          <p:attrName>ppt_h</p:attrName>
                                        </p:attrNameLst>
                                      </p:cBhvr>
                                      <p:tavLst>
                                        <p:tav tm="0">
                                          <p:val>
                                            <p:fltVal val="0"/>
                                          </p:val>
                                        </p:tav>
                                        <p:tav tm="100000">
                                          <p:val>
                                            <p:strVal val="#ppt_h"/>
                                          </p:val>
                                        </p:tav>
                                      </p:tavLst>
                                    </p:anim>
                                    <p:animEffect transition="in" filter="fade">
                                      <p:cBhvr>
                                        <p:cTn id="94" dur="500"/>
                                        <p:tgtEl>
                                          <p:spTgt spid="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 grpId="0"/>
      <p:bldP spid="1588" grpId="0"/>
      <p:bldP spid="1590" grpId="0"/>
      <p:bldP spid="1592" grpId="0"/>
      <p:bldP spid="1594" grpId="0"/>
      <p:bldP spid="1596" grpId="0"/>
      <p:bldP spid="1598"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15" name="Google Shape;1646;p54"/>
          <p:cNvSpPr/>
          <p:nvPr/>
        </p:nvSpPr>
        <p:spPr>
          <a:xfrm rot="5400000">
            <a:off x="1213000" y="-1175823"/>
            <a:ext cx="500081" cy="2926083"/>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rot="5400000" flipH="1">
            <a:off x="2380877" y="888695"/>
            <a:ext cx="411900" cy="2327400"/>
          </a:xfrm>
          <a:prstGeom prst="round2SameRect">
            <a:avLst>
              <a:gd name="adj1" fmla="val 50000"/>
              <a:gd name="adj2" fmla="val 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44"/>
          <p:cNvCxnSpPr/>
          <p:nvPr/>
        </p:nvCxnSpPr>
        <p:spPr>
          <a:xfrm rot="16200000">
            <a:off x="-182938" y="2688352"/>
            <a:ext cx="2980800" cy="0"/>
          </a:xfrm>
          <a:prstGeom prst="straightConnector1">
            <a:avLst/>
          </a:prstGeom>
          <a:noFill/>
          <a:ln w="9525" cap="flat" cmpd="sng">
            <a:solidFill>
              <a:srgbClr val="053B5C"/>
            </a:solidFill>
            <a:prstDash val="solid"/>
            <a:round/>
            <a:headEnd type="none" w="med" len="med"/>
            <a:tailEnd type="none" w="med" len="med"/>
          </a:ln>
        </p:spPr>
      </p:cxnSp>
      <p:sp>
        <p:nvSpPr>
          <p:cNvPr id="44" name="Google Shape;735;p42"/>
          <p:cNvSpPr txBox="1">
            <a:spLocks/>
          </p:cNvSpPr>
          <p:nvPr/>
        </p:nvSpPr>
        <p:spPr>
          <a:xfrm>
            <a:off x="0" y="37178"/>
            <a:ext cx="2926082" cy="500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2. NỘI DUNG THỰC HIỆN</a:t>
            </a:r>
            <a:endParaRPr lang="en-US" sz="1800"/>
          </a:p>
        </p:txBody>
      </p:sp>
      <p:sp>
        <p:nvSpPr>
          <p:cNvPr id="47" name="Google Shape;838;p44"/>
          <p:cNvSpPr/>
          <p:nvPr/>
        </p:nvSpPr>
        <p:spPr>
          <a:xfrm rot="5400000" flipH="1">
            <a:off x="2380877" y="1528830"/>
            <a:ext cx="411900" cy="2327400"/>
          </a:xfrm>
          <a:prstGeom prst="round2SameRect">
            <a:avLst>
              <a:gd name="adj1" fmla="val 50000"/>
              <a:gd name="adj2" fmla="val 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8;p44"/>
          <p:cNvSpPr/>
          <p:nvPr/>
        </p:nvSpPr>
        <p:spPr>
          <a:xfrm rot="5400000" flipH="1">
            <a:off x="2380877" y="2168966"/>
            <a:ext cx="411900" cy="2327400"/>
          </a:xfrm>
          <a:prstGeom prst="round2SameRect">
            <a:avLst>
              <a:gd name="adj1" fmla="val 50000"/>
              <a:gd name="adj2" fmla="val 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p44"/>
          <p:cNvSpPr/>
          <p:nvPr/>
        </p:nvSpPr>
        <p:spPr>
          <a:xfrm rot="5400000" flipH="1">
            <a:off x="2380877" y="2809102"/>
            <a:ext cx="411900" cy="2327400"/>
          </a:xfrm>
          <a:prstGeom prst="round2SameRect">
            <a:avLst>
              <a:gd name="adj1" fmla="val 50000"/>
              <a:gd name="adj2" fmla="val 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8;p44"/>
          <p:cNvSpPr/>
          <p:nvPr/>
        </p:nvSpPr>
        <p:spPr>
          <a:xfrm rot="5400000" flipH="1">
            <a:off x="2380877" y="240202"/>
            <a:ext cx="411900" cy="2327400"/>
          </a:xfrm>
          <a:prstGeom prst="round2SameRect">
            <a:avLst>
              <a:gd name="adj1" fmla="val 50000"/>
              <a:gd name="adj2" fmla="val 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txBox="1"/>
          <p:nvPr/>
        </p:nvSpPr>
        <p:spPr>
          <a:xfrm rot="5400000" flipV="1">
            <a:off x="2372453" y="718277"/>
            <a:ext cx="411903" cy="1398104"/>
          </a:xfrm>
          <a:prstGeom prst="rect">
            <a:avLst/>
          </a:prstGeom>
          <a:noFill/>
          <a:ln>
            <a:noFill/>
          </a:ln>
        </p:spPr>
        <p:txBody>
          <a:bodyPr spcFirstLastPara="1" vert="vert"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Oswald"/>
                <a:ea typeface="Oswald"/>
                <a:cs typeface="Oswald"/>
                <a:sym typeface="Oswald"/>
              </a:rPr>
              <a:t>Trạng thái</a:t>
            </a:r>
            <a:endParaRPr>
              <a:solidFill>
                <a:srgbClr val="FFFFFF"/>
              </a:solidFill>
              <a:latin typeface="Oswald"/>
              <a:ea typeface="Oswald"/>
              <a:cs typeface="Oswald"/>
              <a:sym typeface="Oswald"/>
            </a:endParaRPr>
          </a:p>
        </p:txBody>
      </p:sp>
      <p:sp>
        <p:nvSpPr>
          <p:cNvPr id="54" name="Google Shape;843;p44"/>
          <p:cNvSpPr txBox="1"/>
          <p:nvPr/>
        </p:nvSpPr>
        <p:spPr>
          <a:xfrm rot="5400000" flipV="1">
            <a:off x="2372453" y="1353343"/>
            <a:ext cx="411903" cy="1398104"/>
          </a:xfrm>
          <a:prstGeom prst="rect">
            <a:avLst/>
          </a:prstGeom>
          <a:noFill/>
          <a:ln>
            <a:noFill/>
          </a:ln>
        </p:spPr>
        <p:txBody>
          <a:bodyPr spcFirstLastPara="1" vert="vert"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Oswald"/>
                <a:ea typeface="Oswald"/>
                <a:cs typeface="Oswald"/>
                <a:sym typeface="Oswald"/>
              </a:rPr>
              <a:t>Thể tích</a:t>
            </a:r>
            <a:endParaRPr>
              <a:solidFill>
                <a:srgbClr val="FFFFFF"/>
              </a:solidFill>
              <a:latin typeface="Oswald"/>
              <a:ea typeface="Oswald"/>
              <a:cs typeface="Oswald"/>
              <a:sym typeface="Oswald"/>
            </a:endParaRPr>
          </a:p>
        </p:txBody>
      </p:sp>
      <p:sp>
        <p:nvSpPr>
          <p:cNvPr id="55" name="Google Shape;843;p44"/>
          <p:cNvSpPr txBox="1"/>
          <p:nvPr/>
        </p:nvSpPr>
        <p:spPr>
          <a:xfrm rot="5400000" flipV="1">
            <a:off x="2372452" y="2005435"/>
            <a:ext cx="411903" cy="1398104"/>
          </a:xfrm>
          <a:prstGeom prst="rect">
            <a:avLst/>
          </a:prstGeom>
          <a:noFill/>
          <a:ln>
            <a:noFill/>
          </a:ln>
        </p:spPr>
        <p:txBody>
          <a:bodyPr spcFirstLastPara="1" vert="vert"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Oswald"/>
                <a:ea typeface="Oswald"/>
                <a:cs typeface="Oswald"/>
                <a:sym typeface="Oswald"/>
              </a:rPr>
              <a:t>TDS </a:t>
            </a:r>
            <a:endParaRPr>
              <a:solidFill>
                <a:srgbClr val="FFFFFF"/>
              </a:solidFill>
              <a:latin typeface="Oswald"/>
              <a:ea typeface="Oswald"/>
              <a:cs typeface="Oswald"/>
              <a:sym typeface="Oswald"/>
            </a:endParaRPr>
          </a:p>
        </p:txBody>
      </p:sp>
      <p:sp>
        <p:nvSpPr>
          <p:cNvPr id="56" name="Google Shape;843;p44"/>
          <p:cNvSpPr txBox="1"/>
          <p:nvPr/>
        </p:nvSpPr>
        <p:spPr>
          <a:xfrm rot="5400000" flipV="1">
            <a:off x="2372452" y="2640501"/>
            <a:ext cx="411903" cy="1398104"/>
          </a:xfrm>
          <a:prstGeom prst="rect">
            <a:avLst/>
          </a:prstGeom>
          <a:noFill/>
          <a:ln>
            <a:noFill/>
          </a:ln>
        </p:spPr>
        <p:txBody>
          <a:bodyPr spcFirstLastPara="1" vert="vert"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Oswald"/>
                <a:ea typeface="Oswald"/>
                <a:cs typeface="Oswald"/>
                <a:sym typeface="Oswald"/>
              </a:rPr>
              <a:t>Độ mặn</a:t>
            </a:r>
            <a:endParaRPr>
              <a:solidFill>
                <a:srgbClr val="FFFFFF"/>
              </a:solidFill>
              <a:latin typeface="Oswald"/>
              <a:ea typeface="Oswald"/>
              <a:cs typeface="Oswald"/>
              <a:sym typeface="Oswald"/>
            </a:endParaRPr>
          </a:p>
        </p:txBody>
      </p:sp>
      <p:sp>
        <p:nvSpPr>
          <p:cNvPr id="57" name="Google Shape;843;p44"/>
          <p:cNvSpPr txBox="1"/>
          <p:nvPr/>
        </p:nvSpPr>
        <p:spPr>
          <a:xfrm rot="5400000" flipV="1">
            <a:off x="2372452" y="3294112"/>
            <a:ext cx="411903" cy="1398104"/>
          </a:xfrm>
          <a:prstGeom prst="rect">
            <a:avLst/>
          </a:prstGeom>
          <a:noFill/>
          <a:ln>
            <a:noFill/>
          </a:ln>
        </p:spPr>
        <p:txBody>
          <a:bodyPr spcFirstLastPara="1" vert="vert"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Oswald"/>
                <a:ea typeface="Oswald"/>
                <a:cs typeface="Oswald"/>
                <a:sym typeface="Oswald"/>
              </a:rPr>
              <a:t>Chất lượng</a:t>
            </a:r>
            <a:endParaRPr>
              <a:solidFill>
                <a:srgbClr val="FFFFFF"/>
              </a:solidFill>
              <a:latin typeface="Oswald"/>
              <a:ea typeface="Oswald"/>
              <a:cs typeface="Oswald"/>
              <a:sym typeface="Oswal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461" y="265990"/>
            <a:ext cx="2598013" cy="4618690"/>
          </a:xfrm>
          <a:prstGeom prst="rect">
            <a:avLst/>
          </a:prstGeom>
          <a:ln>
            <a:solidFill>
              <a:schemeClr val="bg2">
                <a:lumMod val="10000"/>
              </a:schemeClr>
            </a:solidFill>
          </a:ln>
        </p:spPr>
      </p:pic>
      <p:sp>
        <p:nvSpPr>
          <p:cNvPr id="2" name="Rectangle 1"/>
          <p:cNvSpPr/>
          <p:nvPr/>
        </p:nvSpPr>
        <p:spPr>
          <a:xfrm>
            <a:off x="0" y="557620"/>
            <a:ext cx="2252540" cy="457946"/>
          </a:xfrm>
          <a:prstGeom prst="rect">
            <a:avLst/>
          </a:prstGeom>
        </p:spPr>
        <p:txBody>
          <a:bodyPr wrap="none" anchor="ctr">
            <a:spAutoFit/>
          </a:bodyPr>
          <a:lstStyle/>
          <a:p>
            <a:pPr>
              <a:lnSpc>
                <a:spcPct val="150000"/>
              </a:lnSpc>
            </a:pPr>
            <a:r>
              <a:rPr lang="en-US" sz="1800">
                <a:solidFill>
                  <a:srgbClr val="053B5C"/>
                </a:solidFill>
                <a:latin typeface="Oswald" panose="020B0604020202020204" charset="0"/>
              </a:rPr>
              <a:t>2.3 ỨNG DỤNG ANDROID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2"/>
                                        </p:tgtEl>
                                        <p:attrNameLst>
                                          <p:attrName>style.visibility</p:attrName>
                                        </p:attrNameLst>
                                      </p:cBhvr>
                                      <p:to>
                                        <p:strVal val="visible"/>
                                      </p:to>
                                    </p:set>
                                    <p:animEffect transition="in" filter="fade">
                                      <p:cBhvr>
                                        <p:cTn id="12" dur="500"/>
                                        <p:tgtEl>
                                          <p:spTgt spid="842"/>
                                        </p:tgtEl>
                                      </p:cBhvr>
                                    </p:animEffect>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1000" fill="hold"/>
                                        <p:tgtEl>
                                          <p:spTgt spid="46"/>
                                        </p:tgtEl>
                                        <p:attrNameLst>
                                          <p:attrName>ppt_w</p:attrName>
                                        </p:attrNameLst>
                                      </p:cBhvr>
                                      <p:tavLst>
                                        <p:tav tm="0">
                                          <p:val>
                                            <p:fltVal val="0"/>
                                          </p:val>
                                        </p:tav>
                                        <p:tav tm="100000">
                                          <p:val>
                                            <p:strVal val="#ppt_w"/>
                                          </p:val>
                                        </p:tav>
                                      </p:tavLst>
                                    </p:anim>
                                    <p:anim calcmode="lin" valueType="num">
                                      <p:cBhvr>
                                        <p:cTn id="17" dur="1000" fill="hold"/>
                                        <p:tgtEl>
                                          <p:spTgt spid="46"/>
                                        </p:tgtEl>
                                        <p:attrNameLst>
                                          <p:attrName>ppt_h</p:attrName>
                                        </p:attrNameLst>
                                      </p:cBhvr>
                                      <p:tavLst>
                                        <p:tav tm="0">
                                          <p:val>
                                            <p:fltVal val="0"/>
                                          </p:val>
                                        </p:tav>
                                        <p:tav tm="100000">
                                          <p:val>
                                            <p:strVal val="#ppt_h"/>
                                          </p:val>
                                        </p:tav>
                                      </p:tavLst>
                                    </p:anim>
                                    <p:anim calcmode="lin" valueType="num">
                                      <p:cBhvr>
                                        <p:cTn id="18" dur="1000" fill="hold"/>
                                        <p:tgtEl>
                                          <p:spTgt spid="46"/>
                                        </p:tgtEl>
                                        <p:attrNameLst>
                                          <p:attrName>style.rotation</p:attrName>
                                        </p:attrNameLst>
                                      </p:cBhvr>
                                      <p:tavLst>
                                        <p:tav tm="0">
                                          <p:val>
                                            <p:fltVal val="90"/>
                                          </p:val>
                                        </p:tav>
                                        <p:tav tm="100000">
                                          <p:val>
                                            <p:fltVal val="0"/>
                                          </p:val>
                                        </p:tav>
                                      </p:tavLst>
                                    </p:anim>
                                    <p:animEffect transition="in" filter="fade">
                                      <p:cBhvr>
                                        <p:cTn id="19" dur="10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838"/>
                                        </p:tgtEl>
                                        <p:attrNameLst>
                                          <p:attrName>style.visibility</p:attrName>
                                        </p:attrNameLst>
                                      </p:cBhvr>
                                      <p:to>
                                        <p:strVal val="visible"/>
                                      </p:to>
                                    </p:set>
                                    <p:anim calcmode="lin" valueType="num">
                                      <p:cBhvr>
                                        <p:cTn id="24" dur="1000" fill="hold"/>
                                        <p:tgtEl>
                                          <p:spTgt spid="838"/>
                                        </p:tgtEl>
                                        <p:attrNameLst>
                                          <p:attrName>ppt_w</p:attrName>
                                        </p:attrNameLst>
                                      </p:cBhvr>
                                      <p:tavLst>
                                        <p:tav tm="0">
                                          <p:val>
                                            <p:fltVal val="0"/>
                                          </p:val>
                                        </p:tav>
                                        <p:tav tm="100000">
                                          <p:val>
                                            <p:strVal val="#ppt_w"/>
                                          </p:val>
                                        </p:tav>
                                      </p:tavLst>
                                    </p:anim>
                                    <p:anim calcmode="lin" valueType="num">
                                      <p:cBhvr>
                                        <p:cTn id="25" dur="1000" fill="hold"/>
                                        <p:tgtEl>
                                          <p:spTgt spid="838"/>
                                        </p:tgtEl>
                                        <p:attrNameLst>
                                          <p:attrName>ppt_h</p:attrName>
                                        </p:attrNameLst>
                                      </p:cBhvr>
                                      <p:tavLst>
                                        <p:tav tm="0">
                                          <p:val>
                                            <p:fltVal val="0"/>
                                          </p:val>
                                        </p:tav>
                                        <p:tav tm="100000">
                                          <p:val>
                                            <p:strVal val="#ppt_h"/>
                                          </p:val>
                                        </p:tav>
                                      </p:tavLst>
                                    </p:anim>
                                    <p:anim calcmode="lin" valueType="num">
                                      <p:cBhvr>
                                        <p:cTn id="26" dur="1000" fill="hold"/>
                                        <p:tgtEl>
                                          <p:spTgt spid="838"/>
                                        </p:tgtEl>
                                        <p:attrNameLst>
                                          <p:attrName>style.rotation</p:attrName>
                                        </p:attrNameLst>
                                      </p:cBhvr>
                                      <p:tavLst>
                                        <p:tav tm="0">
                                          <p:val>
                                            <p:fltVal val="90"/>
                                          </p:val>
                                        </p:tav>
                                        <p:tav tm="100000">
                                          <p:val>
                                            <p:fltVal val="0"/>
                                          </p:val>
                                        </p:tav>
                                      </p:tavLst>
                                    </p:anim>
                                    <p:animEffect transition="in" filter="fade">
                                      <p:cBhvr>
                                        <p:cTn id="27" dur="1000"/>
                                        <p:tgtEl>
                                          <p:spTgt spid="83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1000" fill="hold"/>
                                        <p:tgtEl>
                                          <p:spTgt spid="47"/>
                                        </p:tgtEl>
                                        <p:attrNameLst>
                                          <p:attrName>ppt_w</p:attrName>
                                        </p:attrNameLst>
                                      </p:cBhvr>
                                      <p:tavLst>
                                        <p:tav tm="0">
                                          <p:val>
                                            <p:fltVal val="0"/>
                                          </p:val>
                                        </p:tav>
                                        <p:tav tm="100000">
                                          <p:val>
                                            <p:strVal val="#ppt_w"/>
                                          </p:val>
                                        </p:tav>
                                      </p:tavLst>
                                    </p:anim>
                                    <p:anim calcmode="lin" valueType="num">
                                      <p:cBhvr>
                                        <p:cTn id="33" dur="1000" fill="hold"/>
                                        <p:tgtEl>
                                          <p:spTgt spid="47"/>
                                        </p:tgtEl>
                                        <p:attrNameLst>
                                          <p:attrName>ppt_h</p:attrName>
                                        </p:attrNameLst>
                                      </p:cBhvr>
                                      <p:tavLst>
                                        <p:tav tm="0">
                                          <p:val>
                                            <p:fltVal val="0"/>
                                          </p:val>
                                        </p:tav>
                                        <p:tav tm="100000">
                                          <p:val>
                                            <p:strVal val="#ppt_h"/>
                                          </p:val>
                                        </p:tav>
                                      </p:tavLst>
                                    </p:anim>
                                    <p:anim calcmode="lin" valueType="num">
                                      <p:cBhvr>
                                        <p:cTn id="34" dur="1000" fill="hold"/>
                                        <p:tgtEl>
                                          <p:spTgt spid="47"/>
                                        </p:tgtEl>
                                        <p:attrNameLst>
                                          <p:attrName>style.rotation</p:attrName>
                                        </p:attrNameLst>
                                      </p:cBhvr>
                                      <p:tavLst>
                                        <p:tav tm="0">
                                          <p:val>
                                            <p:fltVal val="90"/>
                                          </p:val>
                                        </p:tav>
                                        <p:tav tm="100000">
                                          <p:val>
                                            <p:fltVal val="0"/>
                                          </p:val>
                                        </p:tav>
                                      </p:tavLst>
                                    </p:anim>
                                    <p:animEffect transition="in" filter="fade">
                                      <p:cBhvr>
                                        <p:cTn id="35" dur="10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1000" fill="hold"/>
                                        <p:tgtEl>
                                          <p:spTgt spid="48"/>
                                        </p:tgtEl>
                                        <p:attrNameLst>
                                          <p:attrName>ppt_w</p:attrName>
                                        </p:attrNameLst>
                                      </p:cBhvr>
                                      <p:tavLst>
                                        <p:tav tm="0">
                                          <p:val>
                                            <p:fltVal val="0"/>
                                          </p:val>
                                        </p:tav>
                                        <p:tav tm="100000">
                                          <p:val>
                                            <p:strVal val="#ppt_w"/>
                                          </p:val>
                                        </p:tav>
                                      </p:tavLst>
                                    </p:anim>
                                    <p:anim calcmode="lin" valueType="num">
                                      <p:cBhvr>
                                        <p:cTn id="41" dur="1000" fill="hold"/>
                                        <p:tgtEl>
                                          <p:spTgt spid="48"/>
                                        </p:tgtEl>
                                        <p:attrNameLst>
                                          <p:attrName>ppt_h</p:attrName>
                                        </p:attrNameLst>
                                      </p:cBhvr>
                                      <p:tavLst>
                                        <p:tav tm="0">
                                          <p:val>
                                            <p:fltVal val="0"/>
                                          </p:val>
                                        </p:tav>
                                        <p:tav tm="100000">
                                          <p:val>
                                            <p:strVal val="#ppt_h"/>
                                          </p:val>
                                        </p:tav>
                                      </p:tavLst>
                                    </p:anim>
                                    <p:anim calcmode="lin" valueType="num">
                                      <p:cBhvr>
                                        <p:cTn id="42" dur="1000" fill="hold"/>
                                        <p:tgtEl>
                                          <p:spTgt spid="48"/>
                                        </p:tgtEl>
                                        <p:attrNameLst>
                                          <p:attrName>style.rotation</p:attrName>
                                        </p:attrNameLst>
                                      </p:cBhvr>
                                      <p:tavLst>
                                        <p:tav tm="0">
                                          <p:val>
                                            <p:fltVal val="90"/>
                                          </p:val>
                                        </p:tav>
                                        <p:tav tm="100000">
                                          <p:val>
                                            <p:fltVal val="0"/>
                                          </p:val>
                                        </p:tav>
                                      </p:tavLst>
                                    </p:anim>
                                    <p:animEffect transition="in" filter="fade">
                                      <p:cBhvr>
                                        <p:cTn id="43" dur="1000"/>
                                        <p:tgtEl>
                                          <p:spTgt spid="48"/>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p:cTn id="46" dur="1000" fill="hold"/>
                                        <p:tgtEl>
                                          <p:spTgt spid="56"/>
                                        </p:tgtEl>
                                        <p:attrNameLst>
                                          <p:attrName>ppt_w</p:attrName>
                                        </p:attrNameLst>
                                      </p:cBhvr>
                                      <p:tavLst>
                                        <p:tav tm="0">
                                          <p:val>
                                            <p:fltVal val="0"/>
                                          </p:val>
                                        </p:tav>
                                        <p:tav tm="100000">
                                          <p:val>
                                            <p:strVal val="#ppt_w"/>
                                          </p:val>
                                        </p:tav>
                                      </p:tavLst>
                                    </p:anim>
                                    <p:anim calcmode="lin" valueType="num">
                                      <p:cBhvr>
                                        <p:cTn id="47" dur="1000" fill="hold"/>
                                        <p:tgtEl>
                                          <p:spTgt spid="56"/>
                                        </p:tgtEl>
                                        <p:attrNameLst>
                                          <p:attrName>ppt_h</p:attrName>
                                        </p:attrNameLst>
                                      </p:cBhvr>
                                      <p:tavLst>
                                        <p:tav tm="0">
                                          <p:val>
                                            <p:fltVal val="0"/>
                                          </p:val>
                                        </p:tav>
                                        <p:tav tm="100000">
                                          <p:val>
                                            <p:strVal val="#ppt_h"/>
                                          </p:val>
                                        </p:tav>
                                      </p:tavLst>
                                    </p:anim>
                                    <p:anim calcmode="lin" valueType="num">
                                      <p:cBhvr>
                                        <p:cTn id="48" dur="1000" fill="hold"/>
                                        <p:tgtEl>
                                          <p:spTgt spid="56"/>
                                        </p:tgtEl>
                                        <p:attrNameLst>
                                          <p:attrName>style.rotation</p:attrName>
                                        </p:attrNameLst>
                                      </p:cBhvr>
                                      <p:tavLst>
                                        <p:tav tm="0">
                                          <p:val>
                                            <p:fltVal val="90"/>
                                          </p:val>
                                        </p:tav>
                                        <p:tav tm="100000">
                                          <p:val>
                                            <p:fltVal val="0"/>
                                          </p:val>
                                        </p:tav>
                                      </p:tavLst>
                                    </p:anim>
                                    <p:animEffect transition="in" filter="fade">
                                      <p:cBhvr>
                                        <p:cTn id="49" dur="10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 calcmode="lin" valueType="num">
                                      <p:cBhvr>
                                        <p:cTn id="56" dur="1000" fill="hold"/>
                                        <p:tgtEl>
                                          <p:spTgt spid="53"/>
                                        </p:tgtEl>
                                        <p:attrNameLst>
                                          <p:attrName>style.rotation</p:attrName>
                                        </p:attrNameLst>
                                      </p:cBhvr>
                                      <p:tavLst>
                                        <p:tav tm="0">
                                          <p:val>
                                            <p:fltVal val="90"/>
                                          </p:val>
                                        </p:tav>
                                        <p:tav tm="100000">
                                          <p:val>
                                            <p:fltVal val="0"/>
                                          </p:val>
                                        </p:tav>
                                      </p:tavLst>
                                    </p:anim>
                                    <p:animEffect transition="in" filter="fade">
                                      <p:cBhvr>
                                        <p:cTn id="57" dur="1000"/>
                                        <p:tgtEl>
                                          <p:spTgt spid="5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p:cTn id="60" dur="1000" fill="hold"/>
                                        <p:tgtEl>
                                          <p:spTgt spid="57"/>
                                        </p:tgtEl>
                                        <p:attrNameLst>
                                          <p:attrName>ppt_w</p:attrName>
                                        </p:attrNameLst>
                                      </p:cBhvr>
                                      <p:tavLst>
                                        <p:tav tm="0">
                                          <p:val>
                                            <p:fltVal val="0"/>
                                          </p:val>
                                        </p:tav>
                                        <p:tav tm="100000">
                                          <p:val>
                                            <p:strVal val="#ppt_w"/>
                                          </p:val>
                                        </p:tav>
                                      </p:tavLst>
                                    </p:anim>
                                    <p:anim calcmode="lin" valueType="num">
                                      <p:cBhvr>
                                        <p:cTn id="61" dur="1000" fill="hold"/>
                                        <p:tgtEl>
                                          <p:spTgt spid="57"/>
                                        </p:tgtEl>
                                        <p:attrNameLst>
                                          <p:attrName>ppt_h</p:attrName>
                                        </p:attrNameLst>
                                      </p:cBhvr>
                                      <p:tavLst>
                                        <p:tav tm="0">
                                          <p:val>
                                            <p:fltVal val="0"/>
                                          </p:val>
                                        </p:tav>
                                        <p:tav tm="100000">
                                          <p:val>
                                            <p:strVal val="#ppt_h"/>
                                          </p:val>
                                        </p:tav>
                                      </p:tavLst>
                                    </p:anim>
                                    <p:anim calcmode="lin" valueType="num">
                                      <p:cBhvr>
                                        <p:cTn id="62" dur="1000" fill="hold"/>
                                        <p:tgtEl>
                                          <p:spTgt spid="57"/>
                                        </p:tgtEl>
                                        <p:attrNameLst>
                                          <p:attrName>style.rotation</p:attrName>
                                        </p:attrNameLst>
                                      </p:cBhvr>
                                      <p:tavLst>
                                        <p:tav tm="0">
                                          <p:val>
                                            <p:fltVal val="90"/>
                                          </p:val>
                                        </p:tav>
                                        <p:tav tm="100000">
                                          <p:val>
                                            <p:fltVal val="0"/>
                                          </p:val>
                                        </p:tav>
                                      </p:tavLst>
                                    </p:anim>
                                    <p:animEffect transition="in" filter="fade">
                                      <p:cBhvr>
                                        <p:cTn id="63" dur="10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p:cTn id="68" dur="500" fill="hold"/>
                                        <p:tgtEl>
                                          <p:spTgt spid="7"/>
                                        </p:tgtEl>
                                        <p:attrNameLst>
                                          <p:attrName>ppt_w</p:attrName>
                                        </p:attrNameLst>
                                      </p:cBhvr>
                                      <p:tavLst>
                                        <p:tav tm="0">
                                          <p:val>
                                            <p:fltVal val="0"/>
                                          </p:val>
                                        </p:tav>
                                        <p:tav tm="100000">
                                          <p:val>
                                            <p:strVal val="#ppt_w"/>
                                          </p:val>
                                        </p:tav>
                                      </p:tavLst>
                                    </p:anim>
                                    <p:anim calcmode="lin" valueType="num">
                                      <p:cBhvr>
                                        <p:cTn id="69" dur="500" fill="hold"/>
                                        <p:tgtEl>
                                          <p:spTgt spid="7"/>
                                        </p:tgtEl>
                                        <p:attrNameLst>
                                          <p:attrName>ppt_h</p:attrName>
                                        </p:attrNameLst>
                                      </p:cBhvr>
                                      <p:tavLst>
                                        <p:tav tm="0">
                                          <p:val>
                                            <p:fltVal val="0"/>
                                          </p:val>
                                        </p:tav>
                                        <p:tav tm="100000">
                                          <p:val>
                                            <p:strVal val="#ppt_h"/>
                                          </p:val>
                                        </p:tav>
                                      </p:tavLst>
                                    </p:anim>
                                    <p:animEffect transition="in" filter="fade">
                                      <p:cBhvr>
                                        <p:cTn id="7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 grpId="0" animBg="1"/>
      <p:bldP spid="47" grpId="0" animBg="1"/>
      <p:bldP spid="48" grpId="0" animBg="1"/>
      <p:bldP spid="53" grpId="0" animBg="1"/>
      <p:bldP spid="46" grpId="0" animBg="1"/>
      <p:bldP spid="56" grpId="0"/>
      <p:bldP spid="5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title" idx="2"/>
          </p:nvPr>
        </p:nvSpPr>
        <p:spPr>
          <a:xfrm>
            <a:off x="1443988" y="911226"/>
            <a:ext cx="1272037"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07" name="Google Shape;507;p36"/>
          <p:cNvSpPr txBox="1">
            <a:spLocks noGrp="1"/>
          </p:cNvSpPr>
          <p:nvPr>
            <p:ph type="title"/>
          </p:nvPr>
        </p:nvSpPr>
        <p:spPr>
          <a:xfrm>
            <a:off x="1469318" y="2192145"/>
            <a:ext cx="3178332" cy="1380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KẾT QUẢ</a:t>
            </a:r>
            <a:endParaRPr b="1"/>
          </a:p>
        </p:txBody>
      </p:sp>
      <p:grpSp>
        <p:nvGrpSpPr>
          <p:cNvPr id="509" name="Google Shape;509;p36"/>
          <p:cNvGrpSpPr/>
          <p:nvPr/>
        </p:nvGrpSpPr>
        <p:grpSpPr>
          <a:xfrm>
            <a:off x="4584851" y="798716"/>
            <a:ext cx="3692747" cy="3689803"/>
            <a:chOff x="1736800" y="621675"/>
            <a:chExt cx="4451775" cy="4448225"/>
          </a:xfrm>
        </p:grpSpPr>
        <p:sp>
          <p:nvSpPr>
            <p:cNvPr id="510" name="Google Shape;510;p36"/>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43A5B">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6"/>
          <p:cNvGrpSpPr/>
          <p:nvPr/>
        </p:nvGrpSpPr>
        <p:grpSpPr>
          <a:xfrm flipH="1">
            <a:off x="1582413" y="3040087"/>
            <a:ext cx="446222" cy="77476"/>
            <a:chOff x="6146875" y="1767300"/>
            <a:chExt cx="331025" cy="57475"/>
          </a:xfrm>
          <a:solidFill>
            <a:srgbClr val="043A5B"/>
          </a:solidFill>
        </p:grpSpPr>
        <p:sp>
          <p:nvSpPr>
            <p:cNvPr id="544" name="Google Shape;544;p3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2208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11"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p42"/>
          <p:cNvSpPr txBox="1">
            <a:spLocks/>
          </p:cNvSpPr>
          <p:nvPr/>
        </p:nvSpPr>
        <p:spPr>
          <a:xfrm>
            <a:off x="0" y="37178"/>
            <a:ext cx="1405288"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1758" t="-3381" r="15342" b="3381"/>
          <a:stretch/>
        </p:blipFill>
        <p:spPr>
          <a:xfrm>
            <a:off x="796706" y="1144622"/>
            <a:ext cx="2918389" cy="2612416"/>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6192" r="9673"/>
          <a:stretch/>
        </p:blipFill>
        <p:spPr>
          <a:xfrm>
            <a:off x="5359820" y="1272020"/>
            <a:ext cx="2993226" cy="2627812"/>
          </a:xfrm>
          <a:prstGeom prst="rect">
            <a:avLst/>
          </a:prstGeom>
        </p:spPr>
      </p:pic>
      <p:sp>
        <p:nvSpPr>
          <p:cNvPr id="2" name="TextBox 1"/>
          <p:cNvSpPr txBox="1"/>
          <p:nvPr/>
        </p:nvSpPr>
        <p:spPr>
          <a:xfrm>
            <a:off x="623728" y="3998878"/>
            <a:ext cx="7635743" cy="1508105"/>
          </a:xfrm>
          <a:prstGeom prst="rect">
            <a:avLst/>
          </a:prstGeom>
          <a:noFill/>
        </p:spPr>
        <p:txBody>
          <a:bodyPr wrap="square" rtlCol="0">
            <a:spAutoFit/>
          </a:bodyPr>
          <a:lstStyle/>
          <a:p>
            <a:pPr algn="just">
              <a:lnSpc>
                <a:spcPct val="150000"/>
              </a:lnSpc>
            </a:pPr>
            <a:r>
              <a:rPr lang="en-US" sz="1300">
                <a:solidFill>
                  <a:srgbClr val="043A5B"/>
                </a:solidFill>
                <a:latin typeface="Open Sans" panose="020B0604020202020204" charset="0"/>
                <a:ea typeface="Open Sans" panose="020B0604020202020204" charset="0"/>
                <a:cs typeface="Open Sans" panose="020B0604020202020204" charset="0"/>
              </a:rPr>
              <a:t>- Khung máy chắc chắn, vỏ máy được làm từ mica bền đẹp. </a:t>
            </a:r>
          </a:p>
          <a:p>
            <a:pPr algn="just">
              <a:lnSpc>
                <a:spcPct val="150000"/>
              </a:lnSpc>
            </a:pPr>
            <a:r>
              <a:rPr lang="en-US" sz="1300">
                <a:solidFill>
                  <a:srgbClr val="043A5B"/>
                </a:solidFill>
                <a:latin typeface="Open Sans" panose="020B0604020202020204" charset="0"/>
                <a:ea typeface="Open Sans" panose="020B0604020202020204" charset="0"/>
                <a:cs typeface="Open Sans" panose="020B0604020202020204" charset="0"/>
              </a:rPr>
              <a:t>- Có thiết kế cánh cửa để thuận tiện cho việc thay thế lõi lọc và bảo trì. </a:t>
            </a:r>
          </a:p>
          <a:p>
            <a:pPr algn="just">
              <a:lnSpc>
                <a:spcPct val="150000"/>
              </a:lnSpc>
            </a:pPr>
            <a:r>
              <a:rPr lang="en-US" sz="1300">
                <a:solidFill>
                  <a:srgbClr val="043A5B"/>
                </a:solidFill>
                <a:latin typeface="Open Sans" panose="020B0604020202020204" charset="0"/>
                <a:ea typeface="Open Sans" panose="020B0604020202020204" charset="0"/>
                <a:cs typeface="Open Sans" panose="020B0604020202020204" charset="0"/>
              </a:rPr>
              <a:t>- Bình chứa tốt, không bị rò rỉ. Van mở nước hoạt động tốt tuy nhiên lực chảy không mạnh.</a:t>
            </a:r>
          </a:p>
          <a:p>
            <a:pPr algn="just">
              <a:lnSpc>
                <a:spcPct val="150000"/>
              </a:lnSpc>
            </a:pPr>
            <a:endParaRPr lang="en-US" sz="1300">
              <a:solidFill>
                <a:srgbClr val="043A5B"/>
              </a:solidFill>
              <a:latin typeface="Open Sans" panose="020B0604020202020204" charset="0"/>
              <a:ea typeface="Open Sans" panose="020B0604020202020204" charset="0"/>
              <a:cs typeface="Open Sans" panose="020B0604020202020204" charset="0"/>
            </a:endParaRPr>
          </a:p>
          <a:p>
            <a:endParaRPr lang="vi-VN"/>
          </a:p>
        </p:txBody>
      </p:sp>
      <p:sp>
        <p:nvSpPr>
          <p:cNvPr id="3" name="TextBox 2"/>
          <p:cNvSpPr txBox="1"/>
          <p:nvPr/>
        </p:nvSpPr>
        <p:spPr>
          <a:xfrm>
            <a:off x="5696165" y="2895269"/>
            <a:ext cx="45719" cy="307777"/>
          </a:xfrm>
          <a:prstGeom prst="rect">
            <a:avLst/>
          </a:prstGeom>
          <a:noFill/>
        </p:spPr>
        <p:txBody>
          <a:bodyPr wrap="square" rtlCol="0">
            <a:spAutoFit/>
          </a:bodyPr>
          <a:lstStyle/>
          <a:p>
            <a:endParaRPr lang="vi-VN"/>
          </a:p>
        </p:txBody>
      </p:sp>
      <p:sp>
        <p:nvSpPr>
          <p:cNvPr id="17" name="TextBox 16"/>
          <p:cNvSpPr txBox="1"/>
          <p:nvPr/>
        </p:nvSpPr>
        <p:spPr>
          <a:xfrm>
            <a:off x="1766645" y="937398"/>
            <a:ext cx="1018852" cy="523220"/>
          </a:xfrm>
          <a:prstGeom prst="rect">
            <a:avLst/>
          </a:prstGeom>
          <a:noFill/>
        </p:spPr>
        <p:txBody>
          <a:bodyPr wrap="square" rtlCol="0">
            <a:spAutoFit/>
          </a:bodyPr>
          <a:lstStyle/>
          <a:p>
            <a:r>
              <a:rPr lang="en-US">
                <a:solidFill>
                  <a:srgbClr val="043A5B"/>
                </a:solidFill>
                <a:latin typeface="Oswald" panose="020B0604020202020204" charset="0"/>
                <a:cs typeface="Arial" panose="020B0604020202020204" pitchFamily="34" charset="0"/>
              </a:rPr>
              <a:t>BÊN NGOÀI</a:t>
            </a:r>
          </a:p>
          <a:p>
            <a:endParaRPr lang="vi-VN"/>
          </a:p>
        </p:txBody>
      </p:sp>
      <p:sp>
        <p:nvSpPr>
          <p:cNvPr id="18" name="TextBox 17"/>
          <p:cNvSpPr txBox="1"/>
          <p:nvPr/>
        </p:nvSpPr>
        <p:spPr>
          <a:xfrm>
            <a:off x="6149427" y="937398"/>
            <a:ext cx="1018852" cy="523220"/>
          </a:xfrm>
          <a:prstGeom prst="rect">
            <a:avLst/>
          </a:prstGeom>
          <a:noFill/>
        </p:spPr>
        <p:txBody>
          <a:bodyPr wrap="square" rtlCol="0">
            <a:spAutoFit/>
          </a:bodyPr>
          <a:lstStyle/>
          <a:p>
            <a:r>
              <a:rPr lang="en-US">
                <a:solidFill>
                  <a:srgbClr val="043A5B"/>
                </a:solidFill>
                <a:latin typeface="Oswald" panose="020B0604020202020204" charset="0"/>
                <a:cs typeface="Arial" panose="020B0604020202020204" pitchFamily="34" charset="0"/>
              </a:rPr>
              <a:t>BÊN TRONG</a:t>
            </a:r>
          </a:p>
          <a:p>
            <a:endParaRPr lang="vi-VN"/>
          </a:p>
        </p:txBody>
      </p:sp>
      <p:sp>
        <p:nvSpPr>
          <p:cNvPr id="6" name="Rectangle 5"/>
          <p:cNvSpPr/>
          <p:nvPr/>
        </p:nvSpPr>
        <p:spPr>
          <a:xfrm>
            <a:off x="0" y="562113"/>
            <a:ext cx="1247457" cy="457946"/>
          </a:xfrm>
          <a:prstGeom prst="rect">
            <a:avLst/>
          </a:prstGeom>
        </p:spPr>
        <p:txBody>
          <a:bodyPr wrap="none">
            <a:spAutoFit/>
          </a:bodyPr>
          <a:lstStyle/>
          <a:p>
            <a:pPr>
              <a:lnSpc>
                <a:spcPct val="150000"/>
              </a:lnSpc>
            </a:pPr>
            <a:r>
              <a:rPr lang="en-US" sz="1800">
                <a:solidFill>
                  <a:srgbClr val="053B5C"/>
                </a:solidFill>
                <a:latin typeface="Oswald" panose="020B0604020202020204" charset="0"/>
              </a:rPr>
              <a:t>3.1 MÁY LỌC</a:t>
            </a:r>
          </a:p>
        </p:txBody>
      </p:sp>
    </p:spTree>
    <p:extLst>
      <p:ext uri="{BB962C8B-B14F-4D97-AF65-F5344CB8AC3E}">
        <p14:creationId xmlns:p14="http://schemas.microsoft.com/office/powerpoint/2010/main" val="102674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circle(in)">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circle(in)">
                                      <p:cBhvr>
                                        <p:cTn id="37" dur="10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circle(in)">
                                      <p:cBhvr>
                                        <p:cTn id="42"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6"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5;p42"/>
          <p:cNvSpPr txBox="1">
            <a:spLocks/>
          </p:cNvSpPr>
          <p:nvPr/>
        </p:nvSpPr>
        <p:spPr>
          <a:xfrm>
            <a:off x="0" y="37178"/>
            <a:ext cx="1405287"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graphicFrame>
        <p:nvGraphicFramePr>
          <p:cNvPr id="57" name="Chart 56"/>
          <p:cNvGraphicFramePr/>
          <p:nvPr>
            <p:extLst>
              <p:ext uri="{D42A27DB-BD31-4B8C-83A1-F6EECF244321}">
                <p14:modId xmlns:p14="http://schemas.microsoft.com/office/powerpoint/2010/main" val="2398416379"/>
              </p:ext>
            </p:extLst>
          </p:nvPr>
        </p:nvGraphicFramePr>
        <p:xfrm>
          <a:off x="2165131" y="475277"/>
          <a:ext cx="5034931" cy="337629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2165131" y="3951889"/>
            <a:ext cx="5034931" cy="307777"/>
          </a:xfrm>
          <a:prstGeom prst="rect">
            <a:avLst/>
          </a:prstGeom>
        </p:spPr>
        <p:txBody>
          <a:bodyPr wrap="square">
            <a:spAutoFit/>
          </a:bodyPr>
          <a:lstStyle/>
          <a:p>
            <a:pPr algn="ctr"/>
            <a:r>
              <a:rPr lang="en-US">
                <a:solidFill>
                  <a:srgbClr val="053B5C"/>
                </a:solidFill>
                <a:latin typeface="Open Sans" panose="020B0604020202020204" charset="0"/>
                <a:ea typeface="Open Sans" panose="020B0604020202020204" charset="0"/>
                <a:cs typeface="Open Sans" panose="020B0604020202020204" charset="0"/>
              </a:rPr>
              <a:t>Sự thay đổi chỉ số TDS nước cấp và nước lọc theo thời gian</a:t>
            </a:r>
          </a:p>
        </p:txBody>
      </p:sp>
      <p:sp>
        <p:nvSpPr>
          <p:cNvPr id="12" name="Rectangle 11"/>
          <p:cNvSpPr/>
          <p:nvPr/>
        </p:nvSpPr>
        <p:spPr>
          <a:xfrm>
            <a:off x="110595" y="4345366"/>
            <a:ext cx="9033405" cy="704232"/>
          </a:xfrm>
          <a:prstGeom prst="rect">
            <a:avLst/>
          </a:prstGeom>
        </p:spPr>
        <p:txBody>
          <a:bodyPr wrap="square">
            <a:spAutoFit/>
          </a:bodyPr>
          <a:lstStyle/>
          <a:p>
            <a:pPr>
              <a:lnSpc>
                <a:spcPct val="150000"/>
              </a:lnSpc>
            </a:pPr>
            <a:r>
              <a:rPr lang="en-US" b="1">
                <a:solidFill>
                  <a:srgbClr val="E48D0E"/>
                </a:solidFill>
                <a:latin typeface="Open Sans" panose="020B0604020202020204" charset="0"/>
                <a:ea typeface="Open Sans" panose="020B0604020202020204" charset="0"/>
                <a:cs typeface="Open Sans" panose="020B0604020202020204" charset="0"/>
              </a:rPr>
              <a:t>Đánh giá: </a:t>
            </a:r>
            <a:r>
              <a:rPr lang="en-US" b="1" i="1">
                <a:solidFill>
                  <a:srgbClr val="053B5C"/>
                </a:solidFill>
                <a:latin typeface="Open Sans" panose="020B0604020202020204" charset="0"/>
                <a:ea typeface="Open Sans" panose="020B0604020202020204" charset="0"/>
                <a:cs typeface="Open Sans" panose="020B0604020202020204" charset="0"/>
              </a:rPr>
              <a:t>Máy đáp ứng khả năng lọc nước nhiễm mặn từ 0 – 2 ppt đề ra, nước sau khi lọc đạt quy chuẩn nước ăn uống QCVN 01:2009.</a:t>
            </a:r>
          </a:p>
        </p:txBody>
      </p:sp>
      <p:sp>
        <p:nvSpPr>
          <p:cNvPr id="2" name="Rectangle 1"/>
          <p:cNvSpPr/>
          <p:nvPr/>
        </p:nvSpPr>
        <p:spPr>
          <a:xfrm>
            <a:off x="0" y="537260"/>
            <a:ext cx="1521570" cy="457946"/>
          </a:xfrm>
          <a:prstGeom prst="rect">
            <a:avLst/>
          </a:prstGeom>
        </p:spPr>
        <p:txBody>
          <a:bodyPr wrap="none">
            <a:spAutoFit/>
          </a:bodyPr>
          <a:lstStyle/>
          <a:p>
            <a:pPr>
              <a:lnSpc>
                <a:spcPct val="150000"/>
              </a:lnSpc>
            </a:pPr>
            <a:r>
              <a:rPr lang="en-US" sz="1800">
                <a:solidFill>
                  <a:srgbClr val="053B5C"/>
                </a:solidFill>
                <a:latin typeface="Oswald" panose="020B0604020202020204" charset="0"/>
              </a:rPr>
              <a:t>3.2 KẾT QUẢ ĐO</a:t>
            </a:r>
          </a:p>
        </p:txBody>
      </p:sp>
    </p:spTree>
    <p:extLst>
      <p:ext uri="{BB962C8B-B14F-4D97-AF65-F5344CB8AC3E}">
        <p14:creationId xmlns:p14="http://schemas.microsoft.com/office/powerpoint/2010/main" val="327717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inVertical)">
                                      <p:cBhvr>
                                        <p:cTn id="12" dur="500"/>
                                        <p:tgtEl>
                                          <p:spTgt spid="5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7" grpId="0">
        <p:bldAsOne/>
      </p:bldGraphic>
      <p:bldP spid="11" grpId="0"/>
      <p:bldP spid="12"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11" name="Rectangle 10"/>
          <p:cNvSpPr/>
          <p:nvPr/>
        </p:nvSpPr>
        <p:spPr>
          <a:xfrm>
            <a:off x="2189607" y="4010499"/>
            <a:ext cx="5312737" cy="523220"/>
          </a:xfrm>
          <a:prstGeom prst="rect">
            <a:avLst/>
          </a:prstGeom>
        </p:spPr>
        <p:txBody>
          <a:bodyPr wrap="square">
            <a:spAutoFit/>
          </a:bodyPr>
          <a:lstStyle/>
          <a:p>
            <a:pPr algn="ctr"/>
            <a:r>
              <a:rPr lang="en-US">
                <a:solidFill>
                  <a:srgbClr val="053B5C"/>
                </a:solidFill>
                <a:latin typeface="Comfortaa" pitchFamily="2" charset="0"/>
              </a:rPr>
              <a:t>Tác động của áp suất bơm và độ mặn nước cấp tới lưu lượng thấm</a:t>
            </a:r>
            <a:endParaRPr lang="en-US">
              <a:solidFill>
                <a:srgbClr val="053B5C"/>
              </a:solidFill>
              <a:latin typeface="Comfortaa" pitchFamily="2" charset="0"/>
              <a:ea typeface="Tahoma" panose="020B0604030504040204" pitchFamily="34" charset="0"/>
              <a:cs typeface="Arial" panose="020B0604020202020204" pitchFamily="34" charset="0"/>
            </a:endParaRPr>
          </a:p>
        </p:txBody>
      </p:sp>
      <p:graphicFrame>
        <p:nvGraphicFramePr>
          <p:cNvPr id="6" name="Chart 5"/>
          <p:cNvGraphicFramePr/>
          <p:nvPr>
            <p:extLst>
              <p:ext uri="{D42A27DB-BD31-4B8C-83A1-F6EECF244321}">
                <p14:modId xmlns:p14="http://schemas.microsoft.com/office/powerpoint/2010/main" val="63077392"/>
              </p:ext>
            </p:extLst>
          </p:nvPr>
        </p:nvGraphicFramePr>
        <p:xfrm>
          <a:off x="2189607" y="712881"/>
          <a:ext cx="5312737" cy="3239008"/>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5;p42"/>
          <p:cNvSpPr txBox="1">
            <a:spLocks/>
          </p:cNvSpPr>
          <p:nvPr/>
        </p:nvSpPr>
        <p:spPr>
          <a:xfrm>
            <a:off x="0" y="37178"/>
            <a:ext cx="1405287"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sp>
        <p:nvSpPr>
          <p:cNvPr id="10" name="Rectangle 9"/>
          <p:cNvSpPr/>
          <p:nvPr/>
        </p:nvSpPr>
        <p:spPr>
          <a:xfrm>
            <a:off x="0" y="537260"/>
            <a:ext cx="1521570" cy="457946"/>
          </a:xfrm>
          <a:prstGeom prst="rect">
            <a:avLst/>
          </a:prstGeom>
        </p:spPr>
        <p:txBody>
          <a:bodyPr wrap="none">
            <a:spAutoFit/>
          </a:bodyPr>
          <a:lstStyle/>
          <a:p>
            <a:pPr>
              <a:lnSpc>
                <a:spcPct val="150000"/>
              </a:lnSpc>
            </a:pPr>
            <a:r>
              <a:rPr lang="en-US" sz="1800">
                <a:solidFill>
                  <a:srgbClr val="053B5C"/>
                </a:solidFill>
                <a:latin typeface="Oswald" panose="020B0604020202020204" charset="0"/>
              </a:rPr>
              <a:t>3.2 KẾT QUẢ ĐO</a:t>
            </a:r>
          </a:p>
        </p:txBody>
      </p:sp>
      <p:sp>
        <p:nvSpPr>
          <p:cNvPr id="13" name="Rectangle 12">
            <a:extLst>
              <a:ext uri="{FF2B5EF4-FFF2-40B4-BE49-F238E27FC236}">
                <a16:creationId xmlns:a16="http://schemas.microsoft.com/office/drawing/2014/main" id="{04AD5EC7-B61C-4DAE-A784-734CDA32933A}"/>
              </a:ext>
            </a:extLst>
          </p:cNvPr>
          <p:cNvSpPr/>
          <p:nvPr/>
        </p:nvSpPr>
        <p:spPr>
          <a:xfrm>
            <a:off x="55297" y="4439268"/>
            <a:ext cx="9033405" cy="704232"/>
          </a:xfrm>
          <a:prstGeom prst="rect">
            <a:avLst/>
          </a:prstGeom>
        </p:spPr>
        <p:txBody>
          <a:bodyPr wrap="square">
            <a:spAutoFit/>
          </a:bodyPr>
          <a:lstStyle/>
          <a:p>
            <a:pPr>
              <a:lnSpc>
                <a:spcPct val="150000"/>
              </a:lnSpc>
            </a:pPr>
            <a:r>
              <a:rPr lang="en-US" b="1">
                <a:solidFill>
                  <a:srgbClr val="E48D0E"/>
                </a:solidFill>
                <a:latin typeface="Open Sans" panose="020B0604020202020204" charset="0"/>
                <a:ea typeface="Open Sans" panose="020B0604020202020204" charset="0"/>
                <a:cs typeface="Open Sans" panose="020B0604020202020204" charset="0"/>
              </a:rPr>
              <a:t>Đánh giá: </a:t>
            </a:r>
            <a:r>
              <a:rPr lang="en-US" b="1" i="1">
                <a:solidFill>
                  <a:srgbClr val="053B5C"/>
                </a:solidFill>
                <a:latin typeface="Open Sans" panose="020B0604020202020204" charset="0"/>
                <a:ea typeface="Open Sans" panose="020B0604020202020204" charset="0"/>
                <a:cs typeface="Open Sans" panose="020B0604020202020204" charset="0"/>
              </a:rPr>
              <a:t>Đảm bảo lưu công suất lọc tối thiểu 10 L/h khi độ mặn nước cấp là 2,01 ppt và áp suất bơm trên 100 psi.</a:t>
            </a:r>
          </a:p>
        </p:txBody>
      </p:sp>
    </p:spTree>
    <p:extLst>
      <p:ext uri="{BB962C8B-B14F-4D97-AF65-F5344CB8AC3E}">
        <p14:creationId xmlns:p14="http://schemas.microsoft.com/office/powerpoint/2010/main" val="205614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6" grpId="0">
        <p:bldAsOne/>
      </p:bldGraphic>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4" name="Google Shape;1424;p51"/>
          <p:cNvSpPr txBox="1">
            <a:spLocks noGrp="1"/>
          </p:cNvSpPr>
          <p:nvPr>
            <p:ph type="title" idx="2"/>
          </p:nvPr>
        </p:nvSpPr>
        <p:spPr>
          <a:xfrm>
            <a:off x="1125900" y="1208814"/>
            <a:ext cx="15291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Dừng lọc</a:t>
            </a:r>
            <a:endParaRPr>
              <a:solidFill>
                <a:srgbClr val="FF0000"/>
              </a:solidFill>
            </a:endParaRPr>
          </a:p>
        </p:txBody>
      </p:sp>
      <p:sp>
        <p:nvSpPr>
          <p:cNvPr id="1426" name="Google Shape;1426;p51"/>
          <p:cNvSpPr txBox="1">
            <a:spLocks noGrp="1"/>
          </p:cNvSpPr>
          <p:nvPr>
            <p:ph type="title" idx="4"/>
          </p:nvPr>
        </p:nvSpPr>
        <p:spPr>
          <a:xfrm>
            <a:off x="4097003" y="1208814"/>
            <a:ext cx="15291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DF327"/>
                </a:solidFill>
              </a:rPr>
              <a:t>Đang lọc</a:t>
            </a:r>
            <a:endParaRPr>
              <a:solidFill>
                <a:srgbClr val="1DF327"/>
              </a:solidFill>
            </a:endParaRPr>
          </a:p>
        </p:txBody>
      </p:sp>
      <p:sp>
        <p:nvSpPr>
          <p:cNvPr id="1428" name="Google Shape;1428;p51"/>
          <p:cNvSpPr txBox="1">
            <a:spLocks noGrp="1"/>
          </p:cNvSpPr>
          <p:nvPr>
            <p:ph type="title" idx="6"/>
          </p:nvPr>
        </p:nvSpPr>
        <p:spPr>
          <a:xfrm>
            <a:off x="6963006" y="1208814"/>
            <a:ext cx="15291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75000"/>
                    <a:lumOff val="25000"/>
                  </a:schemeClr>
                </a:solidFill>
              </a:rPr>
              <a:t>Đầy bình chứa</a:t>
            </a:r>
            <a:endParaRPr>
              <a:solidFill>
                <a:schemeClr val="accent6">
                  <a:lumMod val="75000"/>
                  <a:lumOff val="25000"/>
                </a:schemeClr>
              </a:solidFill>
            </a:endParaRPr>
          </a:p>
        </p:txBody>
      </p:sp>
      <p:cxnSp>
        <p:nvCxnSpPr>
          <p:cNvPr id="1558" name="Google Shape;1558;p51"/>
          <p:cNvCxnSpPr>
            <a:cxnSpLocks/>
          </p:cNvCxnSpPr>
          <p:nvPr/>
        </p:nvCxnSpPr>
        <p:spPr>
          <a:xfrm>
            <a:off x="3084706" y="1270619"/>
            <a:ext cx="0" cy="1828800"/>
          </a:xfrm>
          <a:prstGeom prst="straightConnector1">
            <a:avLst/>
          </a:prstGeom>
          <a:noFill/>
          <a:ln w="19050" cap="flat" cmpd="sng">
            <a:solidFill>
              <a:srgbClr val="053B5C"/>
            </a:solidFill>
            <a:prstDash val="solid"/>
            <a:round/>
            <a:headEnd type="none" w="med" len="med"/>
            <a:tailEnd type="none" w="med" len="med"/>
          </a:ln>
        </p:spPr>
      </p:cxnSp>
      <p:cxnSp>
        <p:nvCxnSpPr>
          <p:cNvPr id="1559" name="Google Shape;1559;p51"/>
          <p:cNvCxnSpPr>
            <a:cxnSpLocks/>
          </p:cNvCxnSpPr>
          <p:nvPr/>
        </p:nvCxnSpPr>
        <p:spPr>
          <a:xfrm>
            <a:off x="6067772" y="1270619"/>
            <a:ext cx="0" cy="1828800"/>
          </a:xfrm>
          <a:prstGeom prst="straightConnector1">
            <a:avLst/>
          </a:prstGeom>
          <a:noFill/>
          <a:ln w="19050" cap="flat" cmpd="sng">
            <a:solidFill>
              <a:srgbClr val="053B5C"/>
            </a:solidFill>
            <a:prstDash val="solid"/>
            <a:round/>
            <a:headEnd type="none" w="med" len="med"/>
            <a:tailEnd type="none" w="med" len="med"/>
          </a:ln>
        </p:spPr>
      </p:cxnSp>
      <p:pic>
        <p:nvPicPr>
          <p:cNvPr id="3" name="Picture 2"/>
          <p:cNvPicPr>
            <a:picLocks noChangeAspect="1"/>
          </p:cNvPicPr>
          <p:nvPr/>
        </p:nvPicPr>
        <p:blipFill rotWithShape="1">
          <a:blip r:embed="rId3"/>
          <a:srcRect l="13297" t="20835" r="5663" b="30815"/>
          <a:stretch/>
        </p:blipFill>
        <p:spPr>
          <a:xfrm>
            <a:off x="179905" y="1872255"/>
            <a:ext cx="2809670" cy="1003888"/>
          </a:xfrm>
          <a:prstGeom prst="rect">
            <a:avLst/>
          </a:prstGeom>
        </p:spPr>
      </p:pic>
      <p:pic>
        <p:nvPicPr>
          <p:cNvPr id="4" name="Picture 3"/>
          <p:cNvPicPr>
            <a:picLocks/>
          </p:cNvPicPr>
          <p:nvPr/>
        </p:nvPicPr>
        <p:blipFill rotWithShape="1">
          <a:blip r:embed="rId4"/>
          <a:srcRect l="8955" t="22753" r="4458" b="29693"/>
          <a:stretch/>
        </p:blipFill>
        <p:spPr>
          <a:xfrm>
            <a:off x="6152495" y="1871999"/>
            <a:ext cx="2811600" cy="1004400"/>
          </a:xfrm>
          <a:prstGeom prst="rect">
            <a:avLst/>
          </a:prstGeom>
        </p:spPr>
      </p:pic>
      <p:pic>
        <p:nvPicPr>
          <p:cNvPr id="5" name="Picture 4"/>
          <p:cNvPicPr>
            <a:picLocks/>
          </p:cNvPicPr>
          <p:nvPr/>
        </p:nvPicPr>
        <p:blipFill rotWithShape="1">
          <a:blip r:embed="rId5"/>
          <a:srcRect l="6406" t="15444" r="8975" b="34412"/>
          <a:stretch/>
        </p:blipFill>
        <p:spPr>
          <a:xfrm>
            <a:off x="3166200" y="1870199"/>
            <a:ext cx="2811600" cy="1008000"/>
          </a:xfrm>
          <a:prstGeom prst="rect">
            <a:avLst/>
          </a:prstGeom>
        </p:spPr>
      </p:pic>
      <p:sp>
        <p:nvSpPr>
          <p:cNvPr id="11"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5;p42"/>
          <p:cNvSpPr txBox="1">
            <a:spLocks/>
          </p:cNvSpPr>
          <p:nvPr/>
        </p:nvSpPr>
        <p:spPr>
          <a:xfrm>
            <a:off x="0" y="37178"/>
            <a:ext cx="1405287"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sp>
        <p:nvSpPr>
          <p:cNvPr id="13" name="Rectangle 12"/>
          <p:cNvSpPr/>
          <p:nvPr/>
        </p:nvSpPr>
        <p:spPr>
          <a:xfrm>
            <a:off x="0" y="537260"/>
            <a:ext cx="2039341" cy="507831"/>
          </a:xfrm>
          <a:prstGeom prst="rect">
            <a:avLst/>
          </a:prstGeom>
        </p:spPr>
        <p:txBody>
          <a:bodyPr wrap="none">
            <a:spAutoFit/>
          </a:bodyPr>
          <a:lstStyle/>
          <a:p>
            <a:pPr>
              <a:lnSpc>
                <a:spcPct val="150000"/>
              </a:lnSpc>
            </a:pPr>
            <a:r>
              <a:rPr lang="en-US" sz="1800">
                <a:solidFill>
                  <a:srgbClr val="053B5C"/>
                </a:solidFill>
                <a:latin typeface="Oswald" panose="020B0604020202020204" charset="0"/>
              </a:rPr>
              <a:t>3.3 MẠCH ĐIỀU KHIỂN</a:t>
            </a:r>
          </a:p>
        </p:txBody>
      </p:sp>
    </p:spTree>
    <p:extLst>
      <p:ext uri="{BB962C8B-B14F-4D97-AF65-F5344CB8AC3E}">
        <p14:creationId xmlns:p14="http://schemas.microsoft.com/office/powerpoint/2010/main" val="23500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1000"/>
                                        <p:tgtEl>
                                          <p:spTgt spid="3"/>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424"/>
                                        </p:tgtEl>
                                        <p:attrNameLst>
                                          <p:attrName>style.visibility</p:attrName>
                                        </p:attrNameLst>
                                      </p:cBhvr>
                                      <p:to>
                                        <p:strVal val="visible"/>
                                      </p:to>
                                    </p:set>
                                    <p:animEffect transition="in" filter="circle(in)">
                                      <p:cBhvr>
                                        <p:cTn id="15" dur="1000"/>
                                        <p:tgtEl>
                                          <p:spTgt spid="14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8"/>
                                        </p:tgtEl>
                                        <p:attrNameLst>
                                          <p:attrName>style.visibility</p:attrName>
                                        </p:attrNameLst>
                                      </p:cBhvr>
                                      <p:to>
                                        <p:strVal val="visible"/>
                                      </p:to>
                                    </p:set>
                                    <p:animEffect transition="in" filter="fade">
                                      <p:cBhvr>
                                        <p:cTn id="20" dur="500"/>
                                        <p:tgtEl>
                                          <p:spTgt spid="1558"/>
                                        </p:tgtEl>
                                      </p:cBhvr>
                                    </p:animEffect>
                                  </p:childTnLst>
                                </p:cTn>
                              </p:par>
                            </p:childTnLst>
                          </p:cTn>
                        </p:par>
                        <p:par>
                          <p:cTn id="21" fill="hold">
                            <p:stCondLst>
                              <p:cond delay="500"/>
                            </p:stCondLst>
                            <p:childTnLst>
                              <p:par>
                                <p:cTn id="22" presetID="6" presetClass="entr" presetSubtype="16"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1000"/>
                                        <p:tgtEl>
                                          <p:spTgt spid="5"/>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426"/>
                                        </p:tgtEl>
                                        <p:attrNameLst>
                                          <p:attrName>style.visibility</p:attrName>
                                        </p:attrNameLst>
                                      </p:cBhvr>
                                      <p:to>
                                        <p:strVal val="visible"/>
                                      </p:to>
                                    </p:set>
                                    <p:animEffect transition="in" filter="circle(in)">
                                      <p:cBhvr>
                                        <p:cTn id="27" dur="1000"/>
                                        <p:tgtEl>
                                          <p:spTgt spid="14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59"/>
                                        </p:tgtEl>
                                        <p:attrNameLst>
                                          <p:attrName>style.visibility</p:attrName>
                                        </p:attrNameLst>
                                      </p:cBhvr>
                                      <p:to>
                                        <p:strVal val="visible"/>
                                      </p:to>
                                    </p:set>
                                    <p:animEffect transition="in" filter="fade">
                                      <p:cBhvr>
                                        <p:cTn id="32" dur="500"/>
                                        <p:tgtEl>
                                          <p:spTgt spid="1559"/>
                                        </p:tgtEl>
                                      </p:cBhvr>
                                    </p:animEffect>
                                  </p:childTnLst>
                                </p:cTn>
                              </p:par>
                            </p:childTnLst>
                          </p:cTn>
                        </p:par>
                        <p:par>
                          <p:cTn id="33" fill="hold">
                            <p:stCondLst>
                              <p:cond delay="500"/>
                            </p:stCondLst>
                            <p:childTnLst>
                              <p:par>
                                <p:cTn id="34" presetID="6" presetClass="entr" presetSubtype="16" fill="hold" grpId="0" nodeType="afterEffect">
                                  <p:stCondLst>
                                    <p:cond delay="0"/>
                                  </p:stCondLst>
                                  <p:childTnLst>
                                    <p:set>
                                      <p:cBhvr>
                                        <p:cTn id="35" dur="1" fill="hold">
                                          <p:stCondLst>
                                            <p:cond delay="0"/>
                                          </p:stCondLst>
                                        </p:cTn>
                                        <p:tgtEl>
                                          <p:spTgt spid="1428"/>
                                        </p:tgtEl>
                                        <p:attrNameLst>
                                          <p:attrName>style.visibility</p:attrName>
                                        </p:attrNameLst>
                                      </p:cBhvr>
                                      <p:to>
                                        <p:strVal val="visible"/>
                                      </p:to>
                                    </p:set>
                                    <p:animEffect transition="in" filter="circle(in)">
                                      <p:cBhvr>
                                        <p:cTn id="36" dur="1000"/>
                                        <p:tgtEl>
                                          <p:spTgt spid="1428"/>
                                        </p:tgtEl>
                                      </p:cBhvr>
                                    </p:animEffect>
                                  </p:childTnLst>
                                </p:cTn>
                              </p:par>
                              <p:par>
                                <p:cTn id="37" presetID="6" presetClass="entr" presetSubtype="16"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ircle(in)">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 grpId="0"/>
      <p:bldP spid="1426" grpId="0"/>
      <p:bldP spid="1428"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46"/>
          <p:cNvSpPr txBox="1">
            <a:spLocks noGrp="1"/>
          </p:cNvSpPr>
          <p:nvPr>
            <p:ph type="title" idx="2"/>
          </p:nvPr>
        </p:nvSpPr>
        <p:spPr>
          <a:xfrm>
            <a:off x="1020837" y="1063969"/>
            <a:ext cx="1588587"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Đang</a:t>
            </a:r>
            <a:r>
              <a:rPr lang="en"/>
              <a:t> lọc</a:t>
            </a:r>
            <a:endParaRPr/>
          </a:p>
        </p:txBody>
      </p:sp>
      <p:sp>
        <p:nvSpPr>
          <p:cNvPr id="937" name="Google Shape;937;p46"/>
          <p:cNvSpPr txBox="1">
            <a:spLocks noGrp="1"/>
          </p:cNvSpPr>
          <p:nvPr>
            <p:ph type="title" idx="3"/>
          </p:nvPr>
        </p:nvSpPr>
        <p:spPr>
          <a:xfrm>
            <a:off x="3767118" y="1055532"/>
            <a:ext cx="1610397"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Ngừng lọc</a:t>
            </a:r>
            <a:endParaRPr/>
          </a:p>
        </p:txBody>
      </p:sp>
      <p:sp>
        <p:nvSpPr>
          <p:cNvPr id="939" name="Google Shape;939;p46"/>
          <p:cNvSpPr txBox="1">
            <a:spLocks noGrp="1"/>
          </p:cNvSpPr>
          <p:nvPr>
            <p:ph type="title" idx="5"/>
          </p:nvPr>
        </p:nvSpPr>
        <p:spPr>
          <a:xfrm>
            <a:off x="6535209" y="1063969"/>
            <a:ext cx="155603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Đầy bình chứa</a:t>
            </a:r>
            <a:endParaRPr/>
          </a:p>
        </p:txBody>
      </p:sp>
      <p:pic>
        <p:nvPicPr>
          <p:cNvPr id="23" name="Picture 22"/>
          <p:cNvPicPr/>
          <p:nvPr/>
        </p:nvPicPr>
        <p:blipFill>
          <a:blip r:embed="rId3"/>
          <a:srcRect/>
          <a:stretch/>
        </p:blipFill>
        <p:spPr>
          <a:xfrm>
            <a:off x="1020956" y="1595243"/>
            <a:ext cx="1580911" cy="2810510"/>
          </a:xfrm>
          <a:prstGeom prst="rect">
            <a:avLst/>
          </a:prstGeom>
          <a:ln>
            <a:solidFill>
              <a:schemeClr val="tx1"/>
            </a:solidFill>
          </a:ln>
        </p:spPr>
      </p:pic>
      <p:pic>
        <p:nvPicPr>
          <p:cNvPr id="24" name="Picture 23"/>
          <p:cNvPicPr/>
          <p:nvPr/>
        </p:nvPicPr>
        <p:blipFill>
          <a:blip r:embed="rId4"/>
          <a:srcRect/>
          <a:stretch/>
        </p:blipFill>
        <p:spPr bwMode="auto">
          <a:xfrm>
            <a:off x="3796077" y="1595243"/>
            <a:ext cx="1580911" cy="2810510"/>
          </a:xfrm>
          <a:prstGeom prst="rect">
            <a:avLst/>
          </a:prstGeom>
          <a:noFill/>
          <a:ln>
            <a:solidFill>
              <a:schemeClr val="tx1"/>
            </a:solidFill>
          </a:ln>
        </p:spPr>
      </p:pic>
      <p:sp>
        <p:nvSpPr>
          <p:cNvPr id="9"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p42"/>
          <p:cNvSpPr txBox="1">
            <a:spLocks/>
          </p:cNvSpPr>
          <p:nvPr/>
        </p:nvSpPr>
        <p:spPr>
          <a:xfrm>
            <a:off x="0" y="37178"/>
            <a:ext cx="1405287"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sp>
        <p:nvSpPr>
          <p:cNvPr id="11" name="Rectangle 10"/>
          <p:cNvSpPr/>
          <p:nvPr/>
        </p:nvSpPr>
        <p:spPr>
          <a:xfrm>
            <a:off x="0" y="537260"/>
            <a:ext cx="2254143" cy="507831"/>
          </a:xfrm>
          <a:prstGeom prst="rect">
            <a:avLst/>
          </a:prstGeom>
        </p:spPr>
        <p:txBody>
          <a:bodyPr wrap="none">
            <a:spAutoFit/>
          </a:bodyPr>
          <a:lstStyle/>
          <a:p>
            <a:pPr>
              <a:lnSpc>
                <a:spcPct val="150000"/>
              </a:lnSpc>
            </a:pPr>
            <a:r>
              <a:rPr lang="en-US" sz="1800">
                <a:solidFill>
                  <a:srgbClr val="053B5C"/>
                </a:solidFill>
                <a:latin typeface="Oswald" panose="020B0604020202020204" charset="0"/>
              </a:rPr>
              <a:t>3.4 ỨNG DỤNG ANDROID</a:t>
            </a:r>
          </a:p>
        </p:txBody>
      </p:sp>
      <p:pic>
        <p:nvPicPr>
          <p:cNvPr id="2" name="Picture 1"/>
          <p:cNvPicPr>
            <a:picLocks noChangeAspect="1"/>
          </p:cNvPicPr>
          <p:nvPr/>
        </p:nvPicPr>
        <p:blipFill>
          <a:blip r:embed="rId5"/>
          <a:srcRect/>
          <a:stretch/>
        </p:blipFill>
        <p:spPr>
          <a:xfrm rot="10800000" flipH="1" flipV="1">
            <a:off x="6571079" y="1593464"/>
            <a:ext cx="1581912" cy="2812288"/>
          </a:xfrm>
          <a:prstGeom prst="rect">
            <a:avLst/>
          </a:prstGeom>
          <a:ln>
            <a:solidFill>
              <a:schemeClr val="tx1"/>
            </a:solidFill>
          </a:ln>
        </p:spPr>
      </p:pic>
    </p:spTree>
    <p:extLst>
      <p:ext uri="{BB962C8B-B14F-4D97-AF65-F5344CB8AC3E}">
        <p14:creationId xmlns:p14="http://schemas.microsoft.com/office/powerpoint/2010/main" val="146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35"/>
                                        </p:tgtEl>
                                        <p:attrNameLst>
                                          <p:attrName>style.visibility</p:attrName>
                                        </p:attrNameLst>
                                      </p:cBhvr>
                                      <p:to>
                                        <p:strVal val="visible"/>
                                      </p:to>
                                    </p:set>
                                    <p:animEffect transition="in" filter="wipe(down)">
                                      <p:cBhvr>
                                        <p:cTn id="15" dur="500"/>
                                        <p:tgtEl>
                                          <p:spTgt spid="9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37"/>
                                        </p:tgtEl>
                                        <p:attrNameLst>
                                          <p:attrName>style.visibility</p:attrName>
                                        </p:attrNameLst>
                                      </p:cBhvr>
                                      <p:to>
                                        <p:strVal val="visible"/>
                                      </p:to>
                                    </p:set>
                                    <p:animEffect transition="in" filter="wipe(down)">
                                      <p:cBhvr>
                                        <p:cTn id="23" dur="500"/>
                                        <p:tgtEl>
                                          <p:spTgt spid="9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39"/>
                                        </p:tgtEl>
                                        <p:attrNameLst>
                                          <p:attrName>style.visibility</p:attrName>
                                        </p:attrNameLst>
                                      </p:cBhvr>
                                      <p:to>
                                        <p:strVal val="visible"/>
                                      </p:to>
                                    </p:set>
                                    <p:animEffect transition="in" filter="wipe(down)">
                                      <p:cBhvr>
                                        <p:cTn id="28" dur="500"/>
                                        <p:tgtEl>
                                          <p:spTgt spid="939"/>
                                        </p:tgtEl>
                                      </p:cBhvr>
                                    </p:animEffect>
                                  </p:childTnLst>
                                </p:cTn>
                              </p:par>
                              <p:par>
                                <p:cTn id="29" presetID="2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 grpId="0"/>
      <p:bldP spid="937" grpId="0"/>
      <p:bldP spid="93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5"/>
          <p:cNvSpPr txBox="1">
            <a:spLocks noGrp="1"/>
          </p:cNvSpPr>
          <p:nvPr>
            <p:ph type="title"/>
          </p:nvPr>
        </p:nvSpPr>
        <p:spPr>
          <a:xfrm>
            <a:off x="1641964" y="1640952"/>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4020202020204" charset="0"/>
                <a:ea typeface="Open Sans" panose="020B0604020202020204" charset="0"/>
                <a:cs typeface="Open Sans" panose="020B0604020202020204" charset="0"/>
              </a:rPr>
              <a:t>GIỚI THIỆU</a:t>
            </a:r>
            <a:endParaRPr>
              <a:latin typeface="Open Sans" panose="020B0604020202020204" charset="0"/>
              <a:ea typeface="Open Sans" panose="020B0604020202020204" charset="0"/>
              <a:cs typeface="Open Sans" panose="020B0604020202020204" charset="0"/>
            </a:endParaRPr>
          </a:p>
        </p:txBody>
      </p:sp>
      <p:sp>
        <p:nvSpPr>
          <p:cNvPr id="473" name="Google Shape;473;p35"/>
          <p:cNvSpPr txBox="1">
            <a:spLocks noGrp="1"/>
          </p:cNvSpPr>
          <p:nvPr>
            <p:ph type="title" idx="2"/>
          </p:nvPr>
        </p:nvSpPr>
        <p:spPr>
          <a:xfrm>
            <a:off x="2210189" y="331158"/>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75" name="Google Shape;475;p35"/>
          <p:cNvSpPr txBox="1">
            <a:spLocks noGrp="1"/>
          </p:cNvSpPr>
          <p:nvPr>
            <p:ph type="title" idx="3"/>
          </p:nvPr>
        </p:nvSpPr>
        <p:spPr>
          <a:xfrm>
            <a:off x="5164244" y="1640952"/>
            <a:ext cx="2814821"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panose="020B0604020202020204" charset="0"/>
                <a:ea typeface="Open Sans" panose="020B0604020202020204" charset="0"/>
                <a:cs typeface="Open Sans" panose="020B0604020202020204" charset="0"/>
              </a:rPr>
              <a:t>NỘI DUNG THỰC HIỆN</a:t>
            </a:r>
            <a:endParaRPr>
              <a:latin typeface="Open Sans" panose="020B0604020202020204" charset="0"/>
              <a:ea typeface="Open Sans" panose="020B0604020202020204" charset="0"/>
              <a:cs typeface="Open Sans" panose="020B0604020202020204" charset="0"/>
            </a:endParaRPr>
          </a:p>
        </p:txBody>
      </p:sp>
      <p:sp>
        <p:nvSpPr>
          <p:cNvPr id="476" name="Google Shape;476;p35"/>
          <p:cNvSpPr txBox="1">
            <a:spLocks noGrp="1"/>
          </p:cNvSpPr>
          <p:nvPr>
            <p:ph type="title" idx="4"/>
          </p:nvPr>
        </p:nvSpPr>
        <p:spPr>
          <a:xfrm>
            <a:off x="6001373" y="331158"/>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78" name="Google Shape;478;p35"/>
          <p:cNvSpPr txBox="1">
            <a:spLocks noGrp="1"/>
          </p:cNvSpPr>
          <p:nvPr>
            <p:ph type="title" idx="6"/>
          </p:nvPr>
        </p:nvSpPr>
        <p:spPr>
          <a:xfrm>
            <a:off x="1641964" y="3716656"/>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4020202020204" charset="0"/>
                <a:ea typeface="Open Sans" panose="020B0604020202020204" charset="0"/>
                <a:cs typeface="Open Sans" panose="020B0604020202020204" charset="0"/>
              </a:rPr>
              <a:t>KẾT QUẢ</a:t>
            </a:r>
            <a:endParaRPr>
              <a:latin typeface="Open Sans" panose="020B0604020202020204" charset="0"/>
              <a:ea typeface="Open Sans" panose="020B0604020202020204" charset="0"/>
              <a:cs typeface="Open Sans" panose="020B0604020202020204" charset="0"/>
            </a:endParaRPr>
          </a:p>
        </p:txBody>
      </p:sp>
      <p:sp>
        <p:nvSpPr>
          <p:cNvPr id="479" name="Google Shape;479;p35"/>
          <p:cNvSpPr txBox="1">
            <a:spLocks noGrp="1"/>
          </p:cNvSpPr>
          <p:nvPr>
            <p:ph type="title" idx="7"/>
          </p:nvPr>
        </p:nvSpPr>
        <p:spPr>
          <a:xfrm>
            <a:off x="2210189" y="2406862"/>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81" name="Google Shape;481;p35"/>
          <p:cNvSpPr txBox="1">
            <a:spLocks noGrp="1"/>
          </p:cNvSpPr>
          <p:nvPr>
            <p:ph type="title" idx="9"/>
          </p:nvPr>
        </p:nvSpPr>
        <p:spPr>
          <a:xfrm>
            <a:off x="4737852" y="3716656"/>
            <a:ext cx="3667606"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4020202020204" charset="0"/>
                <a:ea typeface="Open Sans" panose="020B0604020202020204" charset="0"/>
                <a:cs typeface="Open Sans" panose="020B0604020202020204" charset="0"/>
              </a:rPr>
              <a:t>KẾT LUẬN – HƯỚNG PHÁT TRIỂN</a:t>
            </a:r>
            <a:endParaRPr>
              <a:latin typeface="Open Sans" panose="020B0604020202020204" charset="0"/>
              <a:ea typeface="Open Sans" panose="020B0604020202020204" charset="0"/>
              <a:cs typeface="Open Sans" panose="020B0604020202020204" charset="0"/>
            </a:endParaRPr>
          </a:p>
        </p:txBody>
      </p:sp>
      <p:sp>
        <p:nvSpPr>
          <p:cNvPr id="482" name="Google Shape;482;p35"/>
          <p:cNvSpPr txBox="1">
            <a:spLocks noGrp="1"/>
          </p:cNvSpPr>
          <p:nvPr>
            <p:ph type="title" idx="13"/>
          </p:nvPr>
        </p:nvSpPr>
        <p:spPr>
          <a:xfrm>
            <a:off x="6001373" y="2406862"/>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cxnSp>
        <p:nvCxnSpPr>
          <p:cNvPr id="500" name="Google Shape;500;p35"/>
          <p:cNvCxnSpPr/>
          <p:nvPr/>
        </p:nvCxnSpPr>
        <p:spPr>
          <a:xfrm>
            <a:off x="4552990" y="657643"/>
            <a:ext cx="0" cy="1371600"/>
          </a:xfrm>
          <a:prstGeom prst="straightConnector1">
            <a:avLst/>
          </a:prstGeom>
          <a:noFill/>
          <a:ln w="19050" cap="flat" cmpd="sng">
            <a:solidFill>
              <a:srgbClr val="053B5C"/>
            </a:solidFill>
            <a:prstDash val="solid"/>
            <a:round/>
            <a:headEnd type="none" w="med" len="med"/>
            <a:tailEnd type="none" w="med" len="med"/>
          </a:ln>
        </p:spPr>
      </p:cxnSp>
      <p:cxnSp>
        <p:nvCxnSpPr>
          <p:cNvPr id="501" name="Google Shape;501;p35"/>
          <p:cNvCxnSpPr/>
          <p:nvPr/>
        </p:nvCxnSpPr>
        <p:spPr>
          <a:xfrm>
            <a:off x="4552990" y="2758349"/>
            <a:ext cx="0" cy="1371600"/>
          </a:xfrm>
          <a:prstGeom prst="straightConnector1">
            <a:avLst/>
          </a:prstGeom>
          <a:noFill/>
          <a:ln w="19050" cap="flat" cmpd="sng">
            <a:solidFill>
              <a:srgbClr val="053B5C"/>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6" name="Google Shape;936;p46"/>
          <p:cNvSpPr txBox="1">
            <a:spLocks noGrp="1"/>
          </p:cNvSpPr>
          <p:nvPr>
            <p:ph type="subTitle" idx="1"/>
          </p:nvPr>
        </p:nvSpPr>
        <p:spPr>
          <a:xfrm>
            <a:off x="-233680" y="1382788"/>
            <a:ext cx="9144000" cy="620111"/>
          </a:xfrm>
          <a:prstGeom prst="rect">
            <a:avLst/>
          </a:prstGeom>
        </p:spPr>
        <p:txBody>
          <a:bodyPr spcFirstLastPara="1" wrap="square" lIns="91425" tIns="91425" rIns="91425" bIns="91425" anchor="ctr" anchorCtr="0">
            <a:noAutofit/>
          </a:bodyPr>
          <a:lstStyle/>
          <a:p>
            <a:pPr marL="742950" indent="-285750" algn="just">
              <a:lnSpc>
                <a:spcPct val="150000"/>
              </a:lnSpc>
              <a:buFont typeface="Wingdings" panose="05000000000000000000" pitchFamily="2" charset="2"/>
              <a:buChar char="§"/>
            </a:pPr>
            <a:r>
              <a:rPr lang="en-US" err="1"/>
              <a:t>Ứng</a:t>
            </a:r>
            <a:r>
              <a:rPr lang="en-US"/>
              <a:t> </a:t>
            </a:r>
            <a:r>
              <a:rPr lang="en-US" err="1"/>
              <a:t>dụng</a:t>
            </a:r>
            <a:r>
              <a:rPr lang="en-US"/>
              <a:t> Android </a:t>
            </a:r>
            <a:r>
              <a:rPr lang="en-US" err="1"/>
              <a:t>hoạt</a:t>
            </a:r>
            <a:r>
              <a:rPr lang="en-US"/>
              <a:t> </a:t>
            </a:r>
            <a:r>
              <a:rPr lang="en-US" err="1"/>
              <a:t>động</a:t>
            </a:r>
            <a:r>
              <a:rPr lang="en-US"/>
              <a:t> </a:t>
            </a:r>
            <a:r>
              <a:rPr lang="en-US" err="1"/>
              <a:t>tốt</a:t>
            </a:r>
            <a:r>
              <a:rPr lang="en-US"/>
              <a:t> </a:t>
            </a:r>
            <a:r>
              <a:rPr lang="en-US" err="1"/>
              <a:t>và</a:t>
            </a:r>
            <a:r>
              <a:rPr lang="en-US"/>
              <a:t> </a:t>
            </a:r>
            <a:r>
              <a:rPr lang="en-US" err="1"/>
              <a:t>ổn</a:t>
            </a:r>
            <a:r>
              <a:rPr lang="en-US"/>
              <a:t> </a:t>
            </a:r>
            <a:r>
              <a:rPr lang="en-US" err="1"/>
              <a:t>định</a:t>
            </a:r>
            <a:r>
              <a:rPr lang="en-US"/>
              <a:t> </a:t>
            </a:r>
            <a:r>
              <a:rPr lang="en-US" err="1"/>
              <a:t>với</a:t>
            </a:r>
            <a:r>
              <a:rPr lang="en-US"/>
              <a:t> </a:t>
            </a:r>
            <a:r>
              <a:rPr lang="en-US" err="1"/>
              <a:t>các</a:t>
            </a:r>
            <a:r>
              <a:rPr lang="en-US"/>
              <a:t> </a:t>
            </a:r>
            <a:r>
              <a:rPr lang="en-US" err="1"/>
              <a:t>điện</a:t>
            </a:r>
            <a:r>
              <a:rPr lang="en-US"/>
              <a:t> </a:t>
            </a:r>
            <a:r>
              <a:rPr lang="en-US" err="1"/>
              <a:t>thoại</a:t>
            </a:r>
            <a:r>
              <a:rPr lang="en-US"/>
              <a:t> </a:t>
            </a:r>
            <a:r>
              <a:rPr lang="en-US" err="1"/>
              <a:t>dùng</a:t>
            </a:r>
            <a:r>
              <a:rPr lang="en-US"/>
              <a:t> </a:t>
            </a:r>
            <a:r>
              <a:rPr lang="en-US" err="1"/>
              <a:t>hệ</a:t>
            </a:r>
            <a:r>
              <a:rPr lang="en-US"/>
              <a:t> </a:t>
            </a:r>
            <a:r>
              <a:rPr lang="en-US" err="1"/>
              <a:t>điều</a:t>
            </a:r>
            <a:r>
              <a:rPr lang="en-US"/>
              <a:t> </a:t>
            </a:r>
            <a:r>
              <a:rPr lang="en-US" err="1"/>
              <a:t>hành</a:t>
            </a:r>
            <a:r>
              <a:rPr lang="en-US"/>
              <a:t> Android 4.4 Kit Kat </a:t>
            </a:r>
            <a:r>
              <a:rPr lang="en-US" err="1"/>
              <a:t>trở</a:t>
            </a:r>
            <a:r>
              <a:rPr lang="en-US"/>
              <a:t> </a:t>
            </a:r>
            <a:r>
              <a:rPr lang="en-US" err="1"/>
              <a:t>về</a:t>
            </a:r>
            <a:r>
              <a:rPr lang="en-US"/>
              <a:t> </a:t>
            </a:r>
            <a:r>
              <a:rPr lang="en-US" err="1"/>
              <a:t>sau</a:t>
            </a:r>
            <a:r>
              <a:rPr lang="en-US"/>
              <a:t>. </a:t>
            </a:r>
          </a:p>
        </p:txBody>
      </p:sp>
      <p:sp>
        <p:nvSpPr>
          <p:cNvPr id="940" name="Google Shape;940;p46"/>
          <p:cNvSpPr txBox="1">
            <a:spLocks noGrp="1"/>
          </p:cNvSpPr>
          <p:nvPr>
            <p:ph type="subTitle" idx="6"/>
          </p:nvPr>
        </p:nvSpPr>
        <p:spPr>
          <a:xfrm>
            <a:off x="-233680" y="2221257"/>
            <a:ext cx="9144000" cy="700986"/>
          </a:xfrm>
          <a:prstGeom prst="rect">
            <a:avLst/>
          </a:prstGeom>
        </p:spPr>
        <p:txBody>
          <a:bodyPr spcFirstLastPara="1" wrap="square" lIns="91425" tIns="91425" rIns="91425" bIns="91425" anchor="t" anchorCtr="0">
            <a:noAutofit/>
          </a:bodyPr>
          <a:lstStyle/>
          <a:p>
            <a:pPr marL="742950" indent="-285750" algn="just">
              <a:buFont typeface="Wingdings" panose="05000000000000000000" pitchFamily="2" charset="2"/>
              <a:buChar char="§"/>
            </a:pPr>
            <a:r>
              <a:rPr lang="en-US" err="1"/>
              <a:t>Màu</a:t>
            </a:r>
            <a:r>
              <a:rPr lang="en-US"/>
              <a:t> </a:t>
            </a:r>
            <a:r>
              <a:rPr lang="en-US" err="1"/>
              <a:t>sắc</a:t>
            </a:r>
            <a:r>
              <a:rPr lang="en-US"/>
              <a:t> </a:t>
            </a:r>
            <a:r>
              <a:rPr lang="en-US" err="1"/>
              <a:t>và</a:t>
            </a:r>
            <a:r>
              <a:rPr lang="en-US"/>
              <a:t> </a:t>
            </a:r>
            <a:r>
              <a:rPr lang="en-US" err="1"/>
              <a:t>nét</a:t>
            </a:r>
            <a:r>
              <a:rPr lang="en-US"/>
              <a:t> </a:t>
            </a:r>
            <a:r>
              <a:rPr lang="en-US" err="1"/>
              <a:t>chữ</a:t>
            </a:r>
            <a:r>
              <a:rPr lang="en-US"/>
              <a:t> </a:t>
            </a:r>
            <a:r>
              <a:rPr lang="en-US" err="1"/>
              <a:t>trên</a:t>
            </a:r>
            <a:r>
              <a:rPr lang="en-US"/>
              <a:t> </a:t>
            </a:r>
            <a:r>
              <a:rPr lang="en-US" err="1"/>
              <a:t>giao</a:t>
            </a:r>
            <a:r>
              <a:rPr lang="en-US"/>
              <a:t> </a:t>
            </a:r>
            <a:r>
              <a:rPr lang="en-US" err="1"/>
              <a:t>diện</a:t>
            </a:r>
            <a:r>
              <a:rPr lang="en-US"/>
              <a:t> </a:t>
            </a:r>
            <a:r>
              <a:rPr lang="en-US" err="1"/>
              <a:t>ứng</a:t>
            </a:r>
            <a:r>
              <a:rPr lang="en-US"/>
              <a:t> </a:t>
            </a:r>
            <a:r>
              <a:rPr lang="en-US" err="1"/>
              <a:t>dụng</a:t>
            </a:r>
            <a:r>
              <a:rPr lang="en-US"/>
              <a:t> </a:t>
            </a:r>
            <a:r>
              <a:rPr lang="en-US" err="1"/>
              <a:t>có</a:t>
            </a:r>
            <a:r>
              <a:rPr lang="en-US"/>
              <a:t> </a:t>
            </a:r>
            <a:r>
              <a:rPr lang="en-US" err="1"/>
              <a:t>chút</a:t>
            </a:r>
            <a:r>
              <a:rPr lang="en-US"/>
              <a:t> </a:t>
            </a:r>
            <a:r>
              <a:rPr lang="en-US" err="1"/>
              <a:t>khác</a:t>
            </a:r>
            <a:r>
              <a:rPr lang="en-US"/>
              <a:t> </a:t>
            </a:r>
            <a:r>
              <a:rPr lang="en-US" err="1"/>
              <a:t>biệt</a:t>
            </a:r>
            <a:r>
              <a:rPr lang="en-US"/>
              <a:t> </a:t>
            </a:r>
            <a:r>
              <a:rPr lang="en-US" err="1"/>
              <a:t>trên</a:t>
            </a:r>
            <a:r>
              <a:rPr lang="en-US"/>
              <a:t> </a:t>
            </a:r>
            <a:r>
              <a:rPr lang="en-US" err="1"/>
              <a:t>các</a:t>
            </a:r>
            <a:r>
              <a:rPr lang="en-US"/>
              <a:t> </a:t>
            </a:r>
            <a:r>
              <a:rPr lang="en-US" err="1"/>
              <a:t>thế</a:t>
            </a:r>
            <a:r>
              <a:rPr lang="en-US"/>
              <a:t> </a:t>
            </a:r>
            <a:r>
              <a:rPr lang="en-US" err="1"/>
              <a:t>hệ</a:t>
            </a:r>
            <a:r>
              <a:rPr lang="en-US"/>
              <a:t> Android </a:t>
            </a:r>
            <a:r>
              <a:rPr lang="en-US" err="1"/>
              <a:t>khác</a:t>
            </a:r>
            <a:r>
              <a:rPr lang="en-US"/>
              <a:t> </a:t>
            </a:r>
            <a:r>
              <a:rPr lang="en-US" err="1"/>
              <a:t>nhau</a:t>
            </a:r>
            <a:r>
              <a:rPr lang="en-US"/>
              <a:t> </a:t>
            </a:r>
            <a:r>
              <a:rPr lang="en-US" err="1"/>
              <a:t>nhưng</a:t>
            </a:r>
            <a:r>
              <a:rPr lang="en-US"/>
              <a:t> </a:t>
            </a:r>
            <a:r>
              <a:rPr lang="en-US" err="1"/>
              <a:t>không</a:t>
            </a:r>
            <a:r>
              <a:rPr lang="en-US"/>
              <a:t> </a:t>
            </a:r>
            <a:r>
              <a:rPr lang="en-US" err="1"/>
              <a:t>ảnh</a:t>
            </a:r>
            <a:r>
              <a:rPr lang="en-US"/>
              <a:t> </a:t>
            </a:r>
            <a:r>
              <a:rPr lang="en-US" err="1"/>
              <a:t>hưởng</a:t>
            </a:r>
            <a:r>
              <a:rPr lang="en-US"/>
              <a:t> </a:t>
            </a:r>
            <a:r>
              <a:rPr lang="en-US" err="1"/>
              <a:t>đến</a:t>
            </a:r>
            <a:r>
              <a:rPr lang="en-US"/>
              <a:t> </a:t>
            </a:r>
            <a:r>
              <a:rPr lang="en-US" err="1"/>
              <a:t>chức</a:t>
            </a:r>
            <a:r>
              <a:rPr lang="en-US"/>
              <a:t> </a:t>
            </a:r>
            <a:r>
              <a:rPr lang="en-US" err="1"/>
              <a:t>năng</a:t>
            </a:r>
            <a:r>
              <a:rPr lang="en-US"/>
              <a:t> </a:t>
            </a:r>
            <a:r>
              <a:rPr lang="en-US" err="1"/>
              <a:t>của</a:t>
            </a:r>
            <a:r>
              <a:rPr lang="en-US"/>
              <a:t> </a:t>
            </a:r>
            <a:r>
              <a:rPr lang="en-US" err="1"/>
              <a:t>ứng</a:t>
            </a:r>
            <a:r>
              <a:rPr lang="en-US"/>
              <a:t> </a:t>
            </a:r>
            <a:r>
              <a:rPr lang="en-US" err="1"/>
              <a:t>dụng</a:t>
            </a:r>
            <a:r>
              <a:rPr lang="en-US"/>
              <a:t>.</a:t>
            </a:r>
          </a:p>
          <a:p>
            <a:pPr marL="0" lvl="0" indent="0" algn="l" rtl="0">
              <a:spcBef>
                <a:spcPts val="1600"/>
              </a:spcBef>
              <a:spcAft>
                <a:spcPts val="1600"/>
              </a:spcAft>
              <a:buNone/>
            </a:pPr>
            <a:endParaRPr/>
          </a:p>
        </p:txBody>
      </p:sp>
      <p:sp>
        <p:nvSpPr>
          <p:cNvPr id="9" name="Google Shape;1646;p54"/>
          <p:cNvSpPr/>
          <p:nvPr/>
        </p:nvSpPr>
        <p:spPr>
          <a:xfrm rot="5400000">
            <a:off x="452602" y="-415426"/>
            <a:ext cx="500081" cy="1405289"/>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5;p42"/>
          <p:cNvSpPr txBox="1">
            <a:spLocks/>
          </p:cNvSpPr>
          <p:nvPr/>
        </p:nvSpPr>
        <p:spPr>
          <a:xfrm>
            <a:off x="0" y="37178"/>
            <a:ext cx="1405287" cy="50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3. KẾT QUẢ</a:t>
            </a:r>
            <a:endParaRPr lang="en-US" sz="1800"/>
          </a:p>
        </p:txBody>
      </p:sp>
      <p:sp>
        <p:nvSpPr>
          <p:cNvPr id="11" name="Rectangle 10"/>
          <p:cNvSpPr/>
          <p:nvPr/>
        </p:nvSpPr>
        <p:spPr>
          <a:xfrm>
            <a:off x="0" y="537260"/>
            <a:ext cx="2254143" cy="507831"/>
          </a:xfrm>
          <a:prstGeom prst="rect">
            <a:avLst/>
          </a:prstGeom>
        </p:spPr>
        <p:txBody>
          <a:bodyPr wrap="none">
            <a:spAutoFit/>
          </a:bodyPr>
          <a:lstStyle/>
          <a:p>
            <a:pPr>
              <a:lnSpc>
                <a:spcPct val="150000"/>
              </a:lnSpc>
            </a:pPr>
            <a:r>
              <a:rPr lang="en-US" sz="1800">
                <a:solidFill>
                  <a:srgbClr val="053B5C"/>
                </a:solidFill>
                <a:latin typeface="Oswald" panose="020B0604020202020204" charset="0"/>
              </a:rPr>
              <a:t>3.4 ỨNG DỤNG ANDROID</a:t>
            </a:r>
          </a:p>
        </p:txBody>
      </p:sp>
      <p:sp>
        <p:nvSpPr>
          <p:cNvPr id="7" name="Google Shape;940;p46">
            <a:extLst>
              <a:ext uri="{FF2B5EF4-FFF2-40B4-BE49-F238E27FC236}">
                <a16:creationId xmlns:a16="http://schemas.microsoft.com/office/drawing/2014/main" id="{0986C41A-1D00-46F9-9021-D770364E021A}"/>
              </a:ext>
            </a:extLst>
          </p:cNvPr>
          <p:cNvSpPr txBox="1">
            <a:spLocks/>
          </p:cNvSpPr>
          <p:nvPr/>
        </p:nvSpPr>
        <p:spPr>
          <a:xfrm>
            <a:off x="-233680" y="3126313"/>
            <a:ext cx="9144000" cy="700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None/>
              <a:defRPr sz="1400" b="0" i="0" u="none" strike="noStrike" cap="none">
                <a:solidFill>
                  <a:srgbClr val="053B5C"/>
                </a:solidFill>
                <a:latin typeface="Open Sans"/>
                <a:ea typeface="Open Sans"/>
                <a:cs typeface="Open Sans"/>
                <a:sym typeface="Open Sans"/>
              </a:defRPr>
            </a:lvl9pPr>
          </a:lstStyle>
          <a:p>
            <a:pPr marL="742950" indent="-285750" algn="just">
              <a:buFont typeface="Wingdings" panose="05000000000000000000" pitchFamily="2" charset="2"/>
              <a:buChar char="§"/>
            </a:pPr>
            <a:r>
              <a:rPr lang="vi-VN"/>
              <a:t>Thanh Status Bar thuận tiện cho việc nhận biết tình trạng kết nối mạng của điện thoại và máy lọc</a:t>
            </a:r>
          </a:p>
          <a:p>
            <a:pPr marL="0" indent="0">
              <a:spcBef>
                <a:spcPts val="1600"/>
              </a:spcBef>
              <a:spcAft>
                <a:spcPts val="1600"/>
              </a:spcAft>
            </a:pPr>
            <a:endParaRPr lang="vi-VN"/>
          </a:p>
        </p:txBody>
      </p:sp>
    </p:spTree>
    <p:extLst>
      <p:ext uri="{BB962C8B-B14F-4D97-AF65-F5344CB8AC3E}">
        <p14:creationId xmlns:p14="http://schemas.microsoft.com/office/powerpoint/2010/main" val="12072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xEl>
                                              <p:pRg st="0" end="0"/>
                                            </p:txEl>
                                          </p:spTgt>
                                        </p:tgtEl>
                                        <p:attrNameLst>
                                          <p:attrName>style.visibility</p:attrName>
                                        </p:attrNameLst>
                                      </p:cBhvr>
                                      <p:to>
                                        <p:strVal val="visible"/>
                                      </p:to>
                                    </p:set>
                                    <p:animEffect transition="in" filter="fade">
                                      <p:cBhvr>
                                        <p:cTn id="7" dur="500"/>
                                        <p:tgtEl>
                                          <p:spTgt spid="9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40">
                                            <p:txEl>
                                              <p:pRg st="0" end="0"/>
                                            </p:txEl>
                                          </p:spTgt>
                                        </p:tgtEl>
                                        <p:attrNameLst>
                                          <p:attrName>style.visibility</p:attrName>
                                        </p:attrNameLst>
                                      </p:cBhvr>
                                      <p:to>
                                        <p:strVal val="visible"/>
                                      </p:to>
                                    </p:set>
                                    <p:anim calcmode="lin" valueType="num">
                                      <p:cBhvr additive="base">
                                        <p:cTn id="12" dur="500" fill="hold"/>
                                        <p:tgtEl>
                                          <p:spTgt spid="94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grpSp>
        <p:nvGrpSpPr>
          <p:cNvPr id="6" name="Group 5">
            <a:extLst>
              <a:ext uri="{FF2B5EF4-FFF2-40B4-BE49-F238E27FC236}">
                <a16:creationId xmlns:a16="http://schemas.microsoft.com/office/drawing/2014/main" id="{55017ABA-279D-4C48-923F-8B3AD731656D}"/>
              </a:ext>
            </a:extLst>
          </p:cNvPr>
          <p:cNvGrpSpPr/>
          <p:nvPr/>
        </p:nvGrpSpPr>
        <p:grpSpPr>
          <a:xfrm>
            <a:off x="690004" y="941146"/>
            <a:ext cx="7722476" cy="4006239"/>
            <a:chOff x="690004" y="941146"/>
            <a:chExt cx="7722476" cy="4006239"/>
          </a:xfrm>
        </p:grpSpPr>
        <p:grpSp>
          <p:nvGrpSpPr>
            <p:cNvPr id="1685" name="Google Shape;1685;p55"/>
            <p:cNvGrpSpPr/>
            <p:nvPr/>
          </p:nvGrpSpPr>
          <p:grpSpPr>
            <a:xfrm>
              <a:off x="690004" y="941146"/>
              <a:ext cx="7722476" cy="4006239"/>
              <a:chOff x="1087250" y="1527762"/>
              <a:chExt cx="6969500" cy="3615613"/>
            </a:xfrm>
          </p:grpSpPr>
          <p:sp>
            <p:nvSpPr>
              <p:cNvPr id="1686" name="Google Shape;1686;p55"/>
              <p:cNvSpPr/>
              <p:nvPr/>
            </p:nvSpPr>
            <p:spPr>
              <a:xfrm>
                <a:off x="3504300" y="1915975"/>
                <a:ext cx="2135400" cy="3227400"/>
              </a:xfrm>
              <a:prstGeom prst="round2SameRect">
                <a:avLst>
                  <a:gd name="adj1" fmla="val 10984"/>
                  <a:gd name="adj2" fmla="val 0"/>
                </a:avLst>
              </a:pr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5921350" y="1915975"/>
                <a:ext cx="2135400" cy="3227400"/>
              </a:xfrm>
              <a:prstGeom prst="round2SameRect">
                <a:avLst>
                  <a:gd name="adj1" fmla="val 10984"/>
                  <a:gd name="adj2" fmla="val 0"/>
                </a:avLst>
              </a:pr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087250" y="1915975"/>
                <a:ext cx="2135400" cy="3227400"/>
              </a:xfrm>
              <a:prstGeom prst="round2SameRect">
                <a:avLst>
                  <a:gd name="adj1" fmla="val 10984"/>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55"/>
              <p:cNvGrpSpPr/>
              <p:nvPr/>
            </p:nvGrpSpPr>
            <p:grpSpPr>
              <a:xfrm flipH="1">
                <a:off x="2022623" y="4276561"/>
                <a:ext cx="264654" cy="45951"/>
                <a:chOff x="6146875" y="1767300"/>
                <a:chExt cx="331025" cy="57475"/>
              </a:xfrm>
            </p:grpSpPr>
            <p:sp>
              <p:nvSpPr>
                <p:cNvPr id="1690" name="Google Shape;1690;p5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55"/>
              <p:cNvGrpSpPr/>
              <p:nvPr/>
            </p:nvGrpSpPr>
            <p:grpSpPr>
              <a:xfrm flipH="1">
                <a:off x="4432660" y="4276561"/>
                <a:ext cx="264654" cy="45951"/>
                <a:chOff x="6146875" y="1767300"/>
                <a:chExt cx="331025" cy="57475"/>
              </a:xfrm>
            </p:grpSpPr>
            <p:sp>
              <p:nvSpPr>
                <p:cNvPr id="1694" name="Google Shape;1694;p5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flipH="1">
                <a:off x="6856723" y="4276561"/>
                <a:ext cx="264654" cy="45951"/>
                <a:chOff x="6146875" y="1767300"/>
                <a:chExt cx="331025" cy="57475"/>
              </a:xfrm>
            </p:grpSpPr>
            <p:sp>
              <p:nvSpPr>
                <p:cNvPr id="1698" name="Google Shape;1698;p5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5"/>
              <p:cNvGrpSpPr/>
              <p:nvPr/>
            </p:nvGrpSpPr>
            <p:grpSpPr>
              <a:xfrm>
                <a:off x="1988091" y="1527764"/>
                <a:ext cx="333718" cy="572677"/>
                <a:chOff x="916127" y="3807057"/>
                <a:chExt cx="221902" cy="380795"/>
              </a:xfrm>
            </p:grpSpPr>
            <p:sp>
              <p:nvSpPr>
                <p:cNvPr id="1702" name="Google Shape;1702;p55"/>
                <p:cNvSpPr/>
                <p:nvPr/>
              </p:nvSpPr>
              <p:spPr>
                <a:xfrm>
                  <a:off x="916127" y="3807057"/>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5"/>
              <p:cNvGrpSpPr/>
              <p:nvPr/>
            </p:nvGrpSpPr>
            <p:grpSpPr>
              <a:xfrm>
                <a:off x="6744893" y="1593006"/>
                <a:ext cx="488313" cy="560748"/>
                <a:chOff x="2212084" y="1960358"/>
                <a:chExt cx="324698" cy="372863"/>
              </a:xfrm>
            </p:grpSpPr>
            <p:sp>
              <p:nvSpPr>
                <p:cNvPr id="1707" name="Google Shape;1707;p55"/>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55"/>
              <p:cNvGrpSpPr/>
              <p:nvPr/>
            </p:nvGrpSpPr>
            <p:grpSpPr>
              <a:xfrm>
                <a:off x="4313047" y="1527762"/>
                <a:ext cx="517905" cy="572691"/>
                <a:chOff x="7541397" y="2904802"/>
                <a:chExt cx="318495" cy="352209"/>
              </a:xfrm>
            </p:grpSpPr>
            <p:sp>
              <p:nvSpPr>
                <p:cNvPr id="1711" name="Google Shape;1711;p55"/>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1282598" y="3834534"/>
              <a:ext cx="1173912" cy="510139"/>
            </a:xfrm>
            <a:prstGeom prst="rect">
              <a:avLst/>
            </a:prstGeom>
            <a:solidFill>
              <a:srgbClr val="9F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noFill/>
              </a:endParaRPr>
            </a:p>
          </p:txBody>
        </p:sp>
        <p:sp>
          <p:nvSpPr>
            <p:cNvPr id="3" name="Rectangle 2"/>
            <p:cNvSpPr/>
            <p:nvPr/>
          </p:nvSpPr>
          <p:spPr>
            <a:xfrm>
              <a:off x="4235116" y="3985824"/>
              <a:ext cx="616017" cy="278168"/>
            </a:xfrm>
            <a:prstGeom prst="rect">
              <a:avLst/>
            </a:prstGeom>
            <a:solidFill>
              <a:srgbClr val="75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p:cNvSpPr/>
            <p:nvPr/>
          </p:nvSpPr>
          <p:spPr>
            <a:xfrm>
              <a:off x="6853187" y="3834534"/>
              <a:ext cx="731520" cy="429458"/>
            </a:xfrm>
            <a:prstGeom prst="rect">
              <a:avLst/>
            </a:prstGeom>
            <a:solidFill>
              <a:srgbClr val="5AD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714" name="Google Shape;1714;p55"/>
          <p:cNvSpPr txBox="1">
            <a:spLocks noGrp="1"/>
          </p:cNvSpPr>
          <p:nvPr>
            <p:ph type="subTitle" idx="1"/>
          </p:nvPr>
        </p:nvSpPr>
        <p:spPr>
          <a:xfrm>
            <a:off x="690003" y="1721488"/>
            <a:ext cx="2366107" cy="2272998"/>
          </a:xfrm>
          <a:prstGeom prst="rect">
            <a:avLst/>
          </a:prstGeom>
        </p:spPr>
        <p:txBody>
          <a:bodyPr spcFirstLastPara="1" wrap="square" lIns="198000" tIns="91425" rIns="198000" bIns="91425" anchor="t" anchorCtr="0">
            <a:noAutofit/>
          </a:bodyPr>
          <a:lstStyle/>
          <a:p>
            <a:pPr marL="0" indent="0" algn="just">
              <a:lnSpc>
                <a:spcPct val="150000"/>
              </a:lnSpc>
            </a:pPr>
            <a:r>
              <a:rPr lang="en-US" b="1" err="1">
                <a:latin typeface="Open Sans" panose="020B0604020202020204" charset="0"/>
                <a:ea typeface="Open Sans" panose="020B0604020202020204" charset="0"/>
                <a:cs typeface="Open Sans" panose="020B0604020202020204" charset="0"/>
              </a:rPr>
              <a:t>Máy</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lọc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đã</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hoạt</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động</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được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lọc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được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nước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nhiễm</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mặn</a:t>
            </a:r>
            <a:r>
              <a:rPr lang="en-US" b="1">
                <a:latin typeface="Open Sans" panose="020B0604020202020204" charset="0"/>
                <a:ea typeface="Open Sans" panose="020B0604020202020204" charset="0"/>
                <a:cs typeface="Open Sans" panose="020B0604020202020204" charset="0"/>
              </a:rPr>
              <a:t> 0 - 2 ppt. </a:t>
            </a:r>
            <a:r>
              <a:rPr lang="en-US" b="1" err="1">
                <a:latin typeface="Open Sans" panose="020B0604020202020204" charset="0"/>
                <a:ea typeface="Open Sans" panose="020B0604020202020204" charset="0"/>
                <a:cs typeface="Open Sans" panose="020B0604020202020204" charset="0"/>
              </a:rPr>
              <a:t>Máy</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có</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thể</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làm</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việc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liên</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tục</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và</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ổn</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định</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trong</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thời</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gian</a:t>
            </a:r>
            <a:r>
              <a:rPr lang="en-US" b="1">
                <a:latin typeface="Open Sans" panose="020B0604020202020204" charset="0"/>
                <a:ea typeface="Open Sans" panose="020B0604020202020204" charset="0"/>
                <a:cs typeface="Open Sans" panose="020B0604020202020204" charset="0"/>
              </a:rPr>
              <a:t> </a:t>
            </a:r>
            <a:r>
              <a:rPr lang="en-US" b="1" err="1">
                <a:latin typeface="Open Sans" panose="020B0604020202020204" charset="0"/>
                <a:ea typeface="Open Sans" panose="020B0604020202020204" charset="0"/>
                <a:cs typeface="Open Sans" panose="020B0604020202020204" charset="0"/>
              </a:rPr>
              <a:t>dài</a:t>
            </a:r>
            <a:endParaRPr lang="en-US" b="1">
              <a:latin typeface="Open Sans" panose="020B0604020202020204" charset="0"/>
              <a:ea typeface="Open Sans" panose="020B0604020202020204" charset="0"/>
              <a:cs typeface="Open Sans" panose="020B0604020202020204" charset="0"/>
            </a:endParaRPr>
          </a:p>
        </p:txBody>
      </p:sp>
      <p:sp>
        <p:nvSpPr>
          <p:cNvPr id="1716" name="Google Shape;1716;p55"/>
          <p:cNvSpPr txBox="1">
            <a:spLocks noGrp="1"/>
          </p:cNvSpPr>
          <p:nvPr>
            <p:ph type="subTitle" idx="3"/>
          </p:nvPr>
        </p:nvSpPr>
        <p:spPr>
          <a:xfrm>
            <a:off x="3368189" y="1698390"/>
            <a:ext cx="2341478" cy="2296095"/>
          </a:xfrm>
          <a:prstGeom prst="rect">
            <a:avLst/>
          </a:prstGeom>
        </p:spPr>
        <p:txBody>
          <a:bodyPr spcFirstLastPara="1" wrap="square" lIns="198000" tIns="91425" rIns="198000" bIns="91425" anchor="t" anchorCtr="0">
            <a:noAutofit/>
          </a:bodyPr>
          <a:lstStyle/>
          <a:p>
            <a:pPr marL="0" indent="0" algn="just">
              <a:lnSpc>
                <a:spcPct val="150000"/>
              </a:lnSpc>
            </a:pPr>
            <a:r>
              <a:rPr lang="en-US" b="1" err="1"/>
              <a:t>Vỏ</a:t>
            </a:r>
            <a:r>
              <a:rPr lang="en-US" b="1"/>
              <a:t> </a:t>
            </a:r>
            <a:r>
              <a:rPr lang="en-US" b="1" err="1"/>
              <a:t>máy</a:t>
            </a:r>
            <a:r>
              <a:rPr lang="en-US" b="1"/>
              <a:t> </a:t>
            </a:r>
            <a:r>
              <a:rPr lang="en-US" b="1" err="1"/>
              <a:t>đẹp</a:t>
            </a:r>
            <a:r>
              <a:rPr lang="en-US" b="1"/>
              <a:t>, </a:t>
            </a:r>
            <a:r>
              <a:rPr lang="en-US" b="1" err="1"/>
              <a:t>nhỏ</a:t>
            </a:r>
            <a:r>
              <a:rPr lang="en-US" b="1"/>
              <a:t> </a:t>
            </a:r>
            <a:r>
              <a:rPr lang="en-US" b="1" err="1"/>
              <a:t>gọn</a:t>
            </a:r>
            <a:r>
              <a:rPr lang="en-US" b="1"/>
              <a:t> </a:t>
            </a:r>
            <a:r>
              <a:rPr lang="en-US" b="1" err="1"/>
              <a:t>với</a:t>
            </a:r>
            <a:r>
              <a:rPr lang="en-US" b="1"/>
              <a:t> </a:t>
            </a:r>
            <a:r>
              <a:rPr lang="en-US" b="1" err="1"/>
              <a:t>nhu</a:t>
            </a:r>
            <a:r>
              <a:rPr lang="en-US" b="1"/>
              <a:t> </a:t>
            </a:r>
            <a:r>
              <a:rPr lang="en-US" b="1" err="1"/>
              <a:t>cầu</a:t>
            </a:r>
            <a:r>
              <a:rPr lang="en-US" b="1"/>
              <a:t> </a:t>
            </a:r>
            <a:r>
              <a:rPr lang="en-US" b="1" err="1"/>
              <a:t>trong</a:t>
            </a:r>
            <a:r>
              <a:rPr lang="en-US" b="1"/>
              <a:t> </a:t>
            </a:r>
            <a:r>
              <a:rPr lang="en-US" b="1" err="1"/>
              <a:t>hộ</a:t>
            </a:r>
            <a:r>
              <a:rPr lang="en-US" b="1"/>
              <a:t> </a:t>
            </a:r>
            <a:r>
              <a:rPr lang="en-US" b="1" err="1"/>
              <a:t>gia</a:t>
            </a:r>
            <a:r>
              <a:rPr lang="en-US" b="1"/>
              <a:t> </a:t>
            </a:r>
            <a:r>
              <a:rPr lang="en-US" b="1" err="1"/>
              <a:t>đình</a:t>
            </a:r>
            <a:r>
              <a:rPr lang="en-US" b="1"/>
              <a:t>. </a:t>
            </a:r>
            <a:r>
              <a:rPr lang="en-US" b="1" err="1"/>
              <a:t>Khung</a:t>
            </a:r>
            <a:r>
              <a:rPr lang="en-US" b="1"/>
              <a:t> </a:t>
            </a:r>
            <a:r>
              <a:rPr lang="en-US" b="1" err="1"/>
              <a:t>máy</a:t>
            </a:r>
            <a:r>
              <a:rPr lang="en-US" b="1"/>
              <a:t> </a:t>
            </a:r>
            <a:r>
              <a:rPr lang="en-US" b="1" err="1"/>
              <a:t>chắc</a:t>
            </a:r>
            <a:r>
              <a:rPr lang="en-US" b="1"/>
              <a:t> </a:t>
            </a:r>
            <a:r>
              <a:rPr lang="en-US" b="1" err="1"/>
              <a:t>chắn</a:t>
            </a:r>
            <a:r>
              <a:rPr lang="en-US" b="1"/>
              <a:t>, </a:t>
            </a:r>
            <a:r>
              <a:rPr lang="en-US" b="1" err="1"/>
              <a:t>chịu</a:t>
            </a:r>
            <a:r>
              <a:rPr lang="en-US" b="1"/>
              <a:t> </a:t>
            </a:r>
            <a:r>
              <a:rPr lang="en-US" b="1" err="1"/>
              <a:t>lực</a:t>
            </a:r>
            <a:r>
              <a:rPr lang="en-US" b="1"/>
              <a:t> </a:t>
            </a:r>
            <a:r>
              <a:rPr lang="en-US" b="1" err="1"/>
              <a:t>tốt</a:t>
            </a:r>
            <a:r>
              <a:rPr lang="en-US" b="1"/>
              <a:t>. </a:t>
            </a:r>
            <a:r>
              <a:rPr lang="en-US" b="1" err="1"/>
              <a:t>Bình</a:t>
            </a:r>
            <a:r>
              <a:rPr lang="en-US" b="1"/>
              <a:t> </a:t>
            </a:r>
            <a:r>
              <a:rPr lang="en-US" b="1" err="1"/>
              <a:t>chứa</a:t>
            </a:r>
            <a:r>
              <a:rPr lang="en-US" b="1"/>
              <a:t> </a:t>
            </a:r>
            <a:r>
              <a:rPr lang="en-US" b="1" err="1"/>
              <a:t>nước</a:t>
            </a:r>
            <a:r>
              <a:rPr lang="en-US" b="1"/>
              <a:t> </a:t>
            </a:r>
            <a:r>
              <a:rPr lang="en-US" b="1" err="1"/>
              <a:t>và</a:t>
            </a:r>
            <a:r>
              <a:rPr lang="en-US" b="1"/>
              <a:t> </a:t>
            </a:r>
            <a:r>
              <a:rPr lang="en-US" b="1" err="1"/>
              <a:t>các</a:t>
            </a:r>
            <a:r>
              <a:rPr lang="en-US" b="1"/>
              <a:t> </a:t>
            </a:r>
            <a:r>
              <a:rPr lang="en-US" b="1" err="1"/>
              <a:t>khớp</a:t>
            </a:r>
            <a:r>
              <a:rPr lang="en-US" b="1"/>
              <a:t> </a:t>
            </a:r>
            <a:r>
              <a:rPr lang="en-US" b="1" err="1"/>
              <a:t>nối</a:t>
            </a:r>
            <a:r>
              <a:rPr lang="en-US" b="1"/>
              <a:t> </a:t>
            </a:r>
            <a:r>
              <a:rPr lang="en-US" b="1" err="1"/>
              <a:t>ống</a:t>
            </a:r>
            <a:r>
              <a:rPr lang="en-US" b="1"/>
              <a:t> </a:t>
            </a:r>
            <a:r>
              <a:rPr lang="en-US" b="1" err="1"/>
              <a:t>không</a:t>
            </a:r>
            <a:r>
              <a:rPr lang="en-US" b="1"/>
              <a:t> </a:t>
            </a:r>
            <a:r>
              <a:rPr lang="en-US" b="1" err="1"/>
              <a:t>bị</a:t>
            </a:r>
            <a:r>
              <a:rPr lang="en-US" b="1"/>
              <a:t> </a:t>
            </a:r>
            <a:r>
              <a:rPr lang="en-US" b="1" err="1"/>
              <a:t>rỉ</a:t>
            </a:r>
            <a:r>
              <a:rPr lang="en-US" b="1"/>
              <a:t> </a:t>
            </a:r>
            <a:r>
              <a:rPr lang="en-US" b="1" err="1"/>
              <a:t>nước</a:t>
            </a:r>
            <a:endParaRPr lang="en-US" b="1"/>
          </a:p>
          <a:p>
            <a:pPr marL="0" indent="0" algn="just">
              <a:lnSpc>
                <a:spcPct val="150000"/>
              </a:lnSpc>
            </a:pPr>
            <a:endParaRPr lang="en-US">
              <a:latin typeface="Arial" panose="020B0604020202020204" pitchFamily="34" charset="0"/>
              <a:cs typeface="Arial" panose="020B0604020202020204" pitchFamily="34" charset="0"/>
            </a:endParaRPr>
          </a:p>
        </p:txBody>
      </p:sp>
      <p:sp>
        <p:nvSpPr>
          <p:cNvPr id="1718" name="Google Shape;1718;p55"/>
          <p:cNvSpPr txBox="1">
            <a:spLocks noGrp="1"/>
          </p:cNvSpPr>
          <p:nvPr>
            <p:ph type="subTitle" idx="5"/>
          </p:nvPr>
        </p:nvSpPr>
        <p:spPr>
          <a:xfrm>
            <a:off x="6046374" y="1721488"/>
            <a:ext cx="2366106" cy="2264336"/>
          </a:xfrm>
          <a:prstGeom prst="rect">
            <a:avLst/>
          </a:prstGeom>
        </p:spPr>
        <p:txBody>
          <a:bodyPr spcFirstLastPara="1" wrap="square" lIns="198000" tIns="91425" rIns="198000" bIns="91425" anchor="t" anchorCtr="0">
            <a:noAutofit/>
          </a:bodyPr>
          <a:lstStyle/>
          <a:p>
            <a:pPr marL="0" indent="0" algn="just">
              <a:lnSpc>
                <a:spcPct val="150000"/>
              </a:lnSpc>
            </a:pPr>
            <a:r>
              <a:rPr lang="en-US" b="1" err="1">
                <a:latin typeface="Arial" panose="020B0604020202020204" pitchFamily="34" charset="0"/>
                <a:cs typeface="Arial" panose="020B0604020202020204" pitchFamily="34" charset="0"/>
              </a:rPr>
              <a:t>Điều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khiển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và</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giám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từ</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xa</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rất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tiện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lợi</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hệ</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thống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đáp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ứng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nhanh</a:t>
            </a:r>
            <a:r>
              <a:rPr lang="en-US" b="1">
                <a:latin typeface="Arial" panose="020B0604020202020204" pitchFamily="34" charset="0"/>
                <a:cs typeface="Arial" panose="020B0604020202020204" pitchFamily="34" charset="0"/>
              </a:rPr>
              <a:t>. Giao </a:t>
            </a:r>
            <a:r>
              <a:rPr lang="en-US" b="1" err="1">
                <a:latin typeface="Arial" panose="020B0604020202020204" pitchFamily="34" charset="0"/>
                <a:cs typeface="Arial" panose="020B0604020202020204" pitchFamily="34" charset="0"/>
              </a:rPr>
              <a:t>diện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thân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thiện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với</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người</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dùng</a:t>
            </a:r>
            <a:endParaRPr lang="en-US" b="1">
              <a:latin typeface="Arial" panose="020B0604020202020204" pitchFamily="34" charset="0"/>
              <a:cs typeface="Arial" panose="020B0604020202020204" pitchFamily="34" charset="0"/>
            </a:endParaRPr>
          </a:p>
        </p:txBody>
      </p:sp>
      <p:sp>
        <p:nvSpPr>
          <p:cNvPr id="42" name="Google Shape;1646;p54"/>
          <p:cNvSpPr/>
          <p:nvPr/>
        </p:nvSpPr>
        <p:spPr>
          <a:xfrm rot="5400000">
            <a:off x="1867515" y="-1830340"/>
            <a:ext cx="500081" cy="4235118"/>
          </a:xfrm>
          <a:prstGeom prst="round2SameRect">
            <a:avLst>
              <a:gd name="adj1" fmla="val 10879"/>
              <a:gd name="adj2" fmla="val 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5;p42"/>
          <p:cNvSpPr txBox="1">
            <a:spLocks/>
          </p:cNvSpPr>
          <p:nvPr/>
        </p:nvSpPr>
        <p:spPr>
          <a:xfrm>
            <a:off x="0" y="92712"/>
            <a:ext cx="4235115" cy="4445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lvl="0" algn="l"/>
            <a:r>
              <a:rPr lang="en-US"/>
              <a:t>4. </a:t>
            </a:r>
            <a:r>
              <a:rPr lang="vi-VN"/>
              <a:t>KẾT LUẬN VÀ HƯỚNG PHÁT TRIỂN</a:t>
            </a:r>
          </a:p>
        </p:txBody>
      </p:sp>
      <p:sp>
        <p:nvSpPr>
          <p:cNvPr id="44" name="Rectangle 43"/>
          <p:cNvSpPr/>
          <p:nvPr/>
        </p:nvSpPr>
        <p:spPr>
          <a:xfrm>
            <a:off x="0" y="537260"/>
            <a:ext cx="1292341" cy="507831"/>
          </a:xfrm>
          <a:prstGeom prst="rect">
            <a:avLst/>
          </a:prstGeom>
        </p:spPr>
        <p:txBody>
          <a:bodyPr wrap="none">
            <a:spAutoFit/>
          </a:bodyPr>
          <a:lstStyle/>
          <a:p>
            <a:pPr>
              <a:lnSpc>
                <a:spcPct val="150000"/>
              </a:lnSpc>
            </a:pPr>
            <a:r>
              <a:rPr lang="en-US" sz="1800">
                <a:solidFill>
                  <a:srgbClr val="053B5C"/>
                </a:solidFill>
                <a:latin typeface="Oswald" panose="020B0604020202020204" charset="0"/>
              </a:rPr>
              <a:t>4.1 KẾT LUẬN</a:t>
            </a:r>
          </a:p>
        </p:txBody>
      </p:sp>
    </p:spTree>
    <p:extLst>
      <p:ext uri="{BB962C8B-B14F-4D97-AF65-F5344CB8AC3E}">
        <p14:creationId xmlns:p14="http://schemas.microsoft.com/office/powerpoint/2010/main" val="115533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14">
                                            <p:txEl>
                                              <p:pRg st="0" end="0"/>
                                            </p:txEl>
                                          </p:spTgt>
                                        </p:tgtEl>
                                        <p:attrNameLst>
                                          <p:attrName>style.visibility</p:attrName>
                                        </p:attrNameLst>
                                      </p:cBhvr>
                                      <p:to>
                                        <p:strVal val="visible"/>
                                      </p:to>
                                    </p:set>
                                    <p:animEffect transition="in" filter="circle(in)">
                                      <p:cBhvr>
                                        <p:cTn id="12" dur="1000"/>
                                        <p:tgtEl>
                                          <p:spTgt spid="17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716">
                                            <p:txEl>
                                              <p:pRg st="0" end="0"/>
                                            </p:txEl>
                                          </p:spTgt>
                                        </p:tgtEl>
                                        <p:attrNameLst>
                                          <p:attrName>style.visibility</p:attrName>
                                        </p:attrNameLst>
                                      </p:cBhvr>
                                      <p:to>
                                        <p:strVal val="visible"/>
                                      </p:to>
                                    </p:set>
                                    <p:animEffect transition="in" filter="circle(in)">
                                      <p:cBhvr>
                                        <p:cTn id="17" dur="1000"/>
                                        <p:tgtEl>
                                          <p:spTgt spid="17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718">
                                            <p:txEl>
                                              <p:pRg st="0" end="0"/>
                                            </p:txEl>
                                          </p:spTgt>
                                        </p:tgtEl>
                                        <p:attrNameLst>
                                          <p:attrName>style.visibility</p:attrName>
                                        </p:attrNameLst>
                                      </p:cBhvr>
                                      <p:to>
                                        <p:strVal val="visible"/>
                                      </p:to>
                                    </p:set>
                                    <p:animEffect transition="in" filter="circle(in)">
                                      <p:cBhvr>
                                        <p:cTn id="22" dur="1000"/>
                                        <p:tgtEl>
                                          <p:spTgt spid="17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 grpId="0" build="p"/>
      <p:bldP spid="1716" grpId="0" build="p"/>
      <p:bldP spid="1718" grpId="0" build="p"/>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7" name="Google Shape;1307;p50"/>
          <p:cNvSpPr txBox="1"/>
          <p:nvPr/>
        </p:nvSpPr>
        <p:spPr>
          <a:xfrm flipH="1">
            <a:off x="1018606" y="1151871"/>
            <a:ext cx="3382910" cy="529836"/>
          </a:xfrm>
          <a:prstGeom prst="rect">
            <a:avLst/>
          </a:prstGeom>
          <a:noFill/>
          <a:ln>
            <a:noFill/>
          </a:ln>
        </p:spPr>
        <p:txBody>
          <a:bodyPr spcFirstLastPara="1" wrap="square" lIns="91425" tIns="91425" rIns="91425" bIns="91425" anchor="ctr" anchorCtr="0">
            <a:noAutofit/>
          </a:bodyPr>
          <a:lstStyle/>
          <a:p>
            <a:pPr algn="just">
              <a:lnSpc>
                <a:spcPct val="150000"/>
              </a:lnSpc>
            </a:pPr>
            <a:r>
              <a:rPr lang="en-US">
                <a:solidFill>
                  <a:srgbClr val="053B5C"/>
                </a:solidFill>
                <a:latin typeface="Open Sans" panose="020B0604020202020204" charset="0"/>
                <a:ea typeface="Open Sans" panose="020B0604020202020204" charset="0"/>
                <a:cs typeface="Open Sans" panose="020B0604020202020204" charset="0"/>
              </a:rPr>
              <a:t>Nghiên cứu cải tiến phương pháp lọc với nguồn nước có độ mặn cao hơn.</a:t>
            </a:r>
          </a:p>
        </p:txBody>
      </p:sp>
      <p:sp>
        <p:nvSpPr>
          <p:cNvPr id="1308" name="Google Shape;1308;p50"/>
          <p:cNvSpPr txBox="1"/>
          <p:nvPr/>
        </p:nvSpPr>
        <p:spPr>
          <a:xfrm>
            <a:off x="1018606" y="1971638"/>
            <a:ext cx="3382910" cy="914639"/>
          </a:xfrm>
          <a:prstGeom prst="rect">
            <a:avLst/>
          </a:prstGeom>
          <a:noFill/>
          <a:ln>
            <a:noFill/>
          </a:ln>
        </p:spPr>
        <p:txBody>
          <a:bodyPr spcFirstLastPara="1" wrap="square" lIns="91425" tIns="91425" rIns="91425" bIns="91425" anchor="ctr" anchorCtr="0">
            <a:noAutofit/>
          </a:bodyPr>
          <a:lstStyle/>
          <a:p>
            <a:pPr algn="just">
              <a:lnSpc>
                <a:spcPct val="150000"/>
              </a:lnSpc>
            </a:pPr>
            <a:r>
              <a:rPr lang="en-US">
                <a:solidFill>
                  <a:srgbClr val="053B5C"/>
                </a:solidFill>
                <a:latin typeface="Arial" panose="020B0604020202020204" pitchFamily="34" charset="0"/>
                <a:cs typeface="Arial" panose="020B0604020202020204" pitchFamily="34" charset="0"/>
              </a:rPr>
              <a:t>Kiểm tra đánh giá nhiều chỉ số nước hơn để đảm bảo chất lượng nước tốt nhất.</a:t>
            </a:r>
          </a:p>
        </p:txBody>
      </p:sp>
      <p:sp>
        <p:nvSpPr>
          <p:cNvPr id="1309" name="Google Shape;1309;p50"/>
          <p:cNvSpPr txBox="1"/>
          <p:nvPr/>
        </p:nvSpPr>
        <p:spPr>
          <a:xfrm>
            <a:off x="1018606" y="3176208"/>
            <a:ext cx="3382910" cy="533676"/>
          </a:xfrm>
          <a:prstGeom prst="rect">
            <a:avLst/>
          </a:prstGeom>
          <a:noFill/>
          <a:ln>
            <a:noFill/>
          </a:ln>
        </p:spPr>
        <p:txBody>
          <a:bodyPr spcFirstLastPara="1" wrap="square" lIns="91425" tIns="91425" rIns="91425" bIns="91425" anchor="ctr" anchorCtr="0">
            <a:noAutofit/>
          </a:bodyPr>
          <a:lstStyle/>
          <a:p>
            <a:pPr algn="just">
              <a:lnSpc>
                <a:spcPct val="150000"/>
              </a:lnSpc>
            </a:pPr>
            <a:r>
              <a:rPr lang="en-US">
                <a:solidFill>
                  <a:srgbClr val="053B5C"/>
                </a:solidFill>
                <a:latin typeface="Arial" panose="020B0604020202020204" pitchFamily="34" charset="0"/>
                <a:cs typeface="Arial" panose="020B0604020202020204" pitchFamily="34" charset="0"/>
              </a:rPr>
              <a:t>Nghiên cứu sản xuất đại trà với chi phí thấp hơn.</a:t>
            </a:r>
          </a:p>
        </p:txBody>
      </p:sp>
      <p:sp>
        <p:nvSpPr>
          <p:cNvPr id="1310" name="Google Shape;1310;p50"/>
          <p:cNvSpPr txBox="1"/>
          <p:nvPr/>
        </p:nvSpPr>
        <p:spPr>
          <a:xfrm>
            <a:off x="1018606" y="3999816"/>
            <a:ext cx="3382909" cy="634338"/>
          </a:xfrm>
          <a:prstGeom prst="rect">
            <a:avLst/>
          </a:prstGeom>
          <a:noFill/>
          <a:ln>
            <a:noFill/>
          </a:ln>
        </p:spPr>
        <p:txBody>
          <a:bodyPr spcFirstLastPara="1" wrap="square" lIns="91425" tIns="91425" rIns="91425" bIns="91425" anchor="ctr" anchorCtr="0">
            <a:noAutofit/>
          </a:bodyPr>
          <a:lstStyle/>
          <a:p>
            <a:pPr algn="just">
              <a:lnSpc>
                <a:spcPct val="150000"/>
              </a:lnSpc>
            </a:pPr>
            <a:r>
              <a:rPr lang="en-US">
                <a:solidFill>
                  <a:srgbClr val="053B5C"/>
                </a:solidFill>
                <a:latin typeface="Arial" panose="020B0604020202020204" pitchFamily="34" charset="0"/>
                <a:cs typeface="Arial" panose="020B0604020202020204" pitchFamily="34" charset="0"/>
              </a:rPr>
              <a:t>Xây dựng ứng dụng Android nhiều chức năng hơn, bảo mật tốt hơn.</a:t>
            </a:r>
          </a:p>
        </p:txBody>
      </p:sp>
      <p:grpSp>
        <p:nvGrpSpPr>
          <p:cNvPr id="1345" name="Google Shape;1345;p50"/>
          <p:cNvGrpSpPr/>
          <p:nvPr/>
        </p:nvGrpSpPr>
        <p:grpSpPr>
          <a:xfrm>
            <a:off x="7358684" y="1323352"/>
            <a:ext cx="286786" cy="286152"/>
            <a:chOff x="3541011" y="1508594"/>
            <a:chExt cx="350166" cy="349434"/>
          </a:xfrm>
        </p:grpSpPr>
        <p:sp>
          <p:nvSpPr>
            <p:cNvPr id="1346" name="Google Shape;1346;p50"/>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0"/>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0"/>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0"/>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0"/>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0"/>
          <p:cNvGrpSpPr/>
          <p:nvPr/>
        </p:nvGrpSpPr>
        <p:grpSpPr>
          <a:xfrm>
            <a:off x="6437153" y="1715986"/>
            <a:ext cx="286786" cy="286777"/>
            <a:chOff x="1308631" y="1507830"/>
            <a:chExt cx="350166" cy="350198"/>
          </a:xfrm>
        </p:grpSpPr>
        <p:sp>
          <p:nvSpPr>
            <p:cNvPr id="1360" name="Google Shape;1360;p5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50"/>
          <p:cNvGrpSpPr/>
          <p:nvPr/>
        </p:nvGrpSpPr>
        <p:grpSpPr>
          <a:xfrm>
            <a:off x="453515" y="1273870"/>
            <a:ext cx="179104" cy="285839"/>
            <a:chOff x="4054103" y="2430191"/>
            <a:chExt cx="218687" cy="349052"/>
          </a:xfrm>
        </p:grpSpPr>
        <p:sp>
          <p:nvSpPr>
            <p:cNvPr id="1365" name="Google Shape;1365;p50"/>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50"/>
          <p:cNvGrpSpPr/>
          <p:nvPr/>
        </p:nvGrpSpPr>
        <p:grpSpPr>
          <a:xfrm>
            <a:off x="5071797" y="1122754"/>
            <a:ext cx="3862692" cy="2948732"/>
            <a:chOff x="3539102" y="2427549"/>
            <a:chExt cx="355099" cy="355481"/>
          </a:xfrm>
        </p:grpSpPr>
        <p:sp>
          <p:nvSpPr>
            <p:cNvPr id="1368" name="Google Shape;1368;p50"/>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50"/>
          <p:cNvGrpSpPr/>
          <p:nvPr/>
        </p:nvGrpSpPr>
        <p:grpSpPr>
          <a:xfrm>
            <a:off x="6498992" y="1702473"/>
            <a:ext cx="260682" cy="249215"/>
            <a:chOff x="7441465" y="2302860"/>
            <a:chExt cx="342192" cy="327140"/>
          </a:xfrm>
        </p:grpSpPr>
        <p:sp>
          <p:nvSpPr>
            <p:cNvPr id="1399" name="Google Shape;1399;p50"/>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0"/>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0"/>
          <p:cNvGrpSpPr/>
          <p:nvPr/>
        </p:nvGrpSpPr>
        <p:grpSpPr>
          <a:xfrm>
            <a:off x="6911022" y="438810"/>
            <a:ext cx="283300" cy="278583"/>
            <a:chOff x="860940" y="2746477"/>
            <a:chExt cx="371883" cy="365691"/>
          </a:xfrm>
        </p:grpSpPr>
        <p:sp>
          <p:nvSpPr>
            <p:cNvPr id="1402" name="Google Shape;1402;p50"/>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0"/>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0"/>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0"/>
          <p:cNvGrpSpPr/>
          <p:nvPr/>
        </p:nvGrpSpPr>
        <p:grpSpPr>
          <a:xfrm>
            <a:off x="6096397" y="978414"/>
            <a:ext cx="307413" cy="288679"/>
            <a:chOff x="1749728" y="2894777"/>
            <a:chExt cx="386927" cy="363438"/>
          </a:xfrm>
        </p:grpSpPr>
        <p:sp>
          <p:nvSpPr>
            <p:cNvPr id="1408" name="Google Shape;1408;p50"/>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364;p50"/>
          <p:cNvGrpSpPr/>
          <p:nvPr/>
        </p:nvGrpSpPr>
        <p:grpSpPr>
          <a:xfrm>
            <a:off x="453515" y="3328896"/>
            <a:ext cx="179104" cy="285839"/>
            <a:chOff x="4054103" y="2430191"/>
            <a:chExt cx="218687" cy="349052"/>
          </a:xfrm>
        </p:grpSpPr>
        <p:sp>
          <p:nvSpPr>
            <p:cNvPr id="118" name="Google Shape;1365;p50"/>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66;p50"/>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364;p50"/>
          <p:cNvGrpSpPr/>
          <p:nvPr/>
        </p:nvGrpSpPr>
        <p:grpSpPr>
          <a:xfrm>
            <a:off x="453515" y="2286038"/>
            <a:ext cx="179104" cy="285839"/>
            <a:chOff x="4054103" y="2430191"/>
            <a:chExt cx="218687" cy="349052"/>
          </a:xfrm>
        </p:grpSpPr>
        <p:sp>
          <p:nvSpPr>
            <p:cNvPr id="126" name="Google Shape;1365;p50"/>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66;p50"/>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364;p50"/>
          <p:cNvGrpSpPr/>
          <p:nvPr/>
        </p:nvGrpSpPr>
        <p:grpSpPr>
          <a:xfrm>
            <a:off x="453515" y="4174066"/>
            <a:ext cx="179104" cy="285839"/>
            <a:chOff x="4054103" y="2430191"/>
            <a:chExt cx="218687" cy="349052"/>
          </a:xfrm>
        </p:grpSpPr>
        <p:sp>
          <p:nvSpPr>
            <p:cNvPr id="129" name="Google Shape;1365;p50"/>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66;p50"/>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646;p54"/>
          <p:cNvSpPr/>
          <p:nvPr/>
        </p:nvSpPr>
        <p:spPr>
          <a:xfrm rot="5400000">
            <a:off x="1867515" y="-1830340"/>
            <a:ext cx="500081" cy="4235118"/>
          </a:xfrm>
          <a:prstGeom prst="round2SameRect">
            <a:avLst>
              <a:gd name="adj1" fmla="val 10879"/>
              <a:gd name="adj2" fmla="val 0"/>
            </a:avLst>
          </a:pr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5;p42"/>
          <p:cNvSpPr txBox="1">
            <a:spLocks/>
          </p:cNvSpPr>
          <p:nvPr/>
        </p:nvSpPr>
        <p:spPr>
          <a:xfrm>
            <a:off x="0" y="92712"/>
            <a:ext cx="4235115" cy="4445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rgbClr val="053B5C"/>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lvl="0" algn="l"/>
            <a:r>
              <a:rPr lang="en-US"/>
              <a:t>4. </a:t>
            </a:r>
            <a:r>
              <a:rPr lang="vi-VN"/>
              <a:t>KẾT LUẬN VÀ HƯỚNG PHÁT TRIỂN</a:t>
            </a:r>
          </a:p>
        </p:txBody>
      </p:sp>
      <p:sp>
        <p:nvSpPr>
          <p:cNvPr id="64" name="Rectangle 63"/>
          <p:cNvSpPr/>
          <p:nvPr/>
        </p:nvSpPr>
        <p:spPr>
          <a:xfrm>
            <a:off x="0" y="537260"/>
            <a:ext cx="2172390" cy="507831"/>
          </a:xfrm>
          <a:prstGeom prst="rect">
            <a:avLst/>
          </a:prstGeom>
        </p:spPr>
        <p:txBody>
          <a:bodyPr wrap="none">
            <a:spAutoFit/>
          </a:bodyPr>
          <a:lstStyle/>
          <a:p>
            <a:pPr>
              <a:lnSpc>
                <a:spcPct val="150000"/>
              </a:lnSpc>
            </a:pPr>
            <a:r>
              <a:rPr lang="en-US" sz="1800">
                <a:solidFill>
                  <a:srgbClr val="053B5C"/>
                </a:solidFill>
                <a:latin typeface="Oswald" panose="020B0604020202020204" charset="0"/>
              </a:rPr>
              <a:t>4.2 HƯỚNG PHÁT TRIỂN</a:t>
            </a:r>
          </a:p>
        </p:txBody>
      </p:sp>
    </p:spTree>
    <p:extLst>
      <p:ext uri="{BB962C8B-B14F-4D97-AF65-F5344CB8AC3E}">
        <p14:creationId xmlns:p14="http://schemas.microsoft.com/office/powerpoint/2010/main" val="47792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07"/>
                                        </p:tgtEl>
                                        <p:attrNameLst>
                                          <p:attrName>style.visibility</p:attrName>
                                        </p:attrNameLst>
                                      </p:cBhvr>
                                      <p:to>
                                        <p:strVal val="visible"/>
                                      </p:to>
                                    </p:set>
                                    <p:animEffect transition="in" filter="circle(in)">
                                      <p:cBhvr>
                                        <p:cTn id="12" dur="1000"/>
                                        <p:tgtEl>
                                          <p:spTgt spid="1307"/>
                                        </p:tgtEl>
                                      </p:cBhvr>
                                    </p:animEffect>
                                  </p:childTnLst>
                                </p:cTn>
                              </p:par>
                              <p:par>
                                <p:cTn id="13" presetID="6" presetClass="entr" presetSubtype="16" fill="hold" nodeType="withEffect">
                                  <p:stCondLst>
                                    <p:cond delay="0"/>
                                  </p:stCondLst>
                                  <p:childTnLst>
                                    <p:set>
                                      <p:cBhvr>
                                        <p:cTn id="14" dur="1" fill="hold">
                                          <p:stCondLst>
                                            <p:cond delay="0"/>
                                          </p:stCondLst>
                                        </p:cTn>
                                        <p:tgtEl>
                                          <p:spTgt spid="1364"/>
                                        </p:tgtEl>
                                        <p:attrNameLst>
                                          <p:attrName>style.visibility</p:attrName>
                                        </p:attrNameLst>
                                      </p:cBhvr>
                                      <p:to>
                                        <p:strVal val="visible"/>
                                      </p:to>
                                    </p:set>
                                    <p:animEffect transition="in" filter="circle(in)">
                                      <p:cBhvr>
                                        <p:cTn id="15" dur="1000"/>
                                        <p:tgtEl>
                                          <p:spTgt spid="136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308"/>
                                        </p:tgtEl>
                                        <p:attrNameLst>
                                          <p:attrName>style.visibility</p:attrName>
                                        </p:attrNameLst>
                                      </p:cBhvr>
                                      <p:to>
                                        <p:strVal val="visible"/>
                                      </p:to>
                                    </p:set>
                                    <p:animEffect transition="in" filter="circle(in)">
                                      <p:cBhvr>
                                        <p:cTn id="20" dur="1000"/>
                                        <p:tgtEl>
                                          <p:spTgt spid="1308"/>
                                        </p:tgtEl>
                                      </p:cBhvr>
                                    </p:animEffect>
                                  </p:childTnLst>
                                </p:cTn>
                              </p:par>
                              <p:par>
                                <p:cTn id="21" presetID="6" presetClass="entr" presetSubtype="16"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circle(in)">
                                      <p:cBhvr>
                                        <p:cTn id="23" dur="1000"/>
                                        <p:tgtEl>
                                          <p:spTgt spid="125"/>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309"/>
                                        </p:tgtEl>
                                        <p:attrNameLst>
                                          <p:attrName>style.visibility</p:attrName>
                                        </p:attrNameLst>
                                      </p:cBhvr>
                                      <p:to>
                                        <p:strVal val="visible"/>
                                      </p:to>
                                    </p:set>
                                    <p:animEffect transition="in" filter="circle(in)">
                                      <p:cBhvr>
                                        <p:cTn id="28" dur="1000"/>
                                        <p:tgtEl>
                                          <p:spTgt spid="1309"/>
                                        </p:tgtEl>
                                      </p:cBhvr>
                                    </p:animEffect>
                                  </p:childTnLst>
                                </p:cTn>
                              </p:par>
                              <p:par>
                                <p:cTn id="29" presetID="6" presetClass="entr" presetSubtype="16"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circle(in)">
                                      <p:cBhvr>
                                        <p:cTn id="31" dur="1000"/>
                                        <p:tgtEl>
                                          <p:spTgt spid="117"/>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310"/>
                                        </p:tgtEl>
                                        <p:attrNameLst>
                                          <p:attrName>style.visibility</p:attrName>
                                        </p:attrNameLst>
                                      </p:cBhvr>
                                      <p:to>
                                        <p:strVal val="visible"/>
                                      </p:to>
                                    </p:set>
                                    <p:animEffect transition="in" filter="circle(in)">
                                      <p:cBhvr>
                                        <p:cTn id="36" dur="1000"/>
                                        <p:tgtEl>
                                          <p:spTgt spid="1310"/>
                                        </p:tgtEl>
                                      </p:cBhvr>
                                    </p:animEffect>
                                  </p:childTnLst>
                                </p:cTn>
                              </p:par>
                              <p:par>
                                <p:cTn id="37" presetID="6" presetClass="entr" presetSubtype="16" fill="hold" nodeType="with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circle(in)">
                                      <p:cBhvr>
                                        <p:cTn id="39"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 grpId="0"/>
      <p:bldP spid="1308" grpId="0"/>
      <p:bldP spid="1309" grpId="0"/>
      <p:bldP spid="1310"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6" name="Picture 5">
            <a:extLst>
              <a:ext uri="{FF2B5EF4-FFF2-40B4-BE49-F238E27FC236}">
                <a16:creationId xmlns:a16="http://schemas.microsoft.com/office/drawing/2014/main" id="{498615C0-1E8B-4430-97A3-328C8D6F4AF2}"/>
              </a:ext>
            </a:extLst>
          </p:cNvPr>
          <p:cNvPicPr>
            <a:picLocks noChangeAspect="1"/>
          </p:cNvPicPr>
          <p:nvPr/>
        </p:nvPicPr>
        <p:blipFill>
          <a:blip r:embed="rId3"/>
          <a:stretch>
            <a:fillRect/>
          </a:stretch>
        </p:blipFill>
        <p:spPr>
          <a:xfrm>
            <a:off x="3048277" y="152400"/>
            <a:ext cx="3047446" cy="4302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1" name="Google Shape;1714;p55">
            <a:extLst>
              <a:ext uri="{FF2B5EF4-FFF2-40B4-BE49-F238E27FC236}">
                <a16:creationId xmlns:a16="http://schemas.microsoft.com/office/drawing/2014/main" id="{1F4EF052-7E71-4483-AF9D-24C10773EA7A}"/>
              </a:ext>
            </a:extLst>
          </p:cNvPr>
          <p:cNvSpPr txBox="1">
            <a:spLocks/>
          </p:cNvSpPr>
          <p:nvPr/>
        </p:nvSpPr>
        <p:spPr>
          <a:xfrm>
            <a:off x="1565461" y="4540401"/>
            <a:ext cx="6013077" cy="450699"/>
          </a:xfrm>
          <a:prstGeom prst="rect">
            <a:avLst/>
          </a:prstGeom>
        </p:spPr>
        <p:txBody>
          <a:bodyPr spcFirstLastPara="1" wrap="square" lIns="198000" tIns="91425" rIns="198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b="1">
                <a:latin typeface="Open Sans" panose="020B0604020202020204" charset="0"/>
                <a:ea typeface="Open Sans" panose="020B0604020202020204" charset="0"/>
                <a:cs typeface="Open Sans" panose="020B0604020202020204" charset="0"/>
              </a:rPr>
              <a:t>Đề tài sẽ được công bố trên tạp chí KHGDKT vào tháng 02/2021.</a:t>
            </a:r>
          </a:p>
        </p:txBody>
      </p:sp>
    </p:spTree>
    <p:extLst>
      <p:ext uri="{BB962C8B-B14F-4D97-AF65-F5344CB8AC3E}">
        <p14:creationId xmlns:p14="http://schemas.microsoft.com/office/powerpoint/2010/main" val="94632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7"/>
          <p:cNvSpPr txBox="1">
            <a:spLocks noGrp="1"/>
          </p:cNvSpPr>
          <p:nvPr>
            <p:ph type="title"/>
          </p:nvPr>
        </p:nvSpPr>
        <p:spPr>
          <a:xfrm>
            <a:off x="717524" y="1610450"/>
            <a:ext cx="3960353" cy="14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Cảm ơn Thầy Cô và các bạn đã theo dõi!</a:t>
            </a:r>
            <a:endParaRPr/>
          </a:p>
        </p:txBody>
      </p:sp>
      <p:pic>
        <p:nvPicPr>
          <p:cNvPr id="958" name="Google Shape;958;p47"/>
          <p:cNvPicPr preferRelativeResize="0"/>
          <p:nvPr/>
        </p:nvPicPr>
        <p:blipFill rotWithShape="1">
          <a:blip r:embed="rId3">
            <a:alphaModFix/>
          </a:blip>
          <a:srcRect l="17171" t="15760" r="17086" b="891"/>
          <a:stretch/>
        </p:blipFill>
        <p:spPr>
          <a:xfrm rot="5400000" flipH="1">
            <a:off x="4395024" y="396462"/>
            <a:ext cx="5147388" cy="4350564"/>
          </a:xfrm>
          <a:prstGeom prst="flowChartDocument">
            <a:avLst/>
          </a:prstGeom>
          <a:noFill/>
          <a:ln>
            <a:noFill/>
          </a:ln>
        </p:spPr>
      </p:pic>
    </p:spTree>
    <p:extLst>
      <p:ext uri="{BB962C8B-B14F-4D97-AF65-F5344CB8AC3E}">
        <p14:creationId xmlns:p14="http://schemas.microsoft.com/office/powerpoint/2010/main" val="73842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7"/>
          <p:cNvSpPr txBox="1">
            <a:spLocks noGrp="1"/>
          </p:cNvSpPr>
          <p:nvPr>
            <p:ph type="title"/>
          </p:nvPr>
        </p:nvSpPr>
        <p:spPr>
          <a:xfrm>
            <a:off x="717524" y="1610450"/>
            <a:ext cx="3960353" cy="14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Cảm ơn Thầy Cô và các bạn đã theo dõi!</a:t>
            </a:r>
            <a:endParaRPr/>
          </a:p>
        </p:txBody>
      </p:sp>
      <p:pic>
        <p:nvPicPr>
          <p:cNvPr id="958" name="Google Shape;958;p47"/>
          <p:cNvPicPr preferRelativeResize="0"/>
          <p:nvPr/>
        </p:nvPicPr>
        <p:blipFill rotWithShape="1">
          <a:blip r:embed="rId3">
            <a:alphaModFix/>
          </a:blip>
          <a:srcRect l="17171" t="15760" r="17086" b="891"/>
          <a:stretch/>
        </p:blipFill>
        <p:spPr>
          <a:xfrm rot="5400000" flipH="1">
            <a:off x="4395024" y="396462"/>
            <a:ext cx="5147388" cy="4350564"/>
          </a:xfrm>
          <a:prstGeom prst="flowChartDocument">
            <a:avLst/>
          </a:prstGeom>
          <a:noFill/>
          <a:ln>
            <a:noFill/>
          </a:ln>
        </p:spPr>
      </p:pic>
    </p:spTree>
    <p:extLst>
      <p:ext uri="{BB962C8B-B14F-4D97-AF65-F5344CB8AC3E}">
        <p14:creationId xmlns:p14="http://schemas.microsoft.com/office/powerpoint/2010/main" val="1145608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FE8504-5692-4EFA-83EB-9C7BC8A5D8D9}"/>
              </a:ext>
            </a:extLst>
          </p:cNvPr>
          <p:cNvPicPr>
            <a:picLocks noChangeAspect="1"/>
          </p:cNvPicPr>
          <p:nvPr/>
        </p:nvPicPr>
        <p:blipFill>
          <a:blip r:embed="rId3"/>
          <a:stretch>
            <a:fillRect/>
          </a:stretch>
        </p:blipFill>
        <p:spPr>
          <a:xfrm>
            <a:off x="2099593" y="1042865"/>
            <a:ext cx="5382376" cy="1581371"/>
          </a:xfrm>
          <a:prstGeom prst="rect">
            <a:avLst/>
          </a:prstGeom>
        </p:spPr>
      </p:pic>
      <p:pic>
        <p:nvPicPr>
          <p:cNvPr id="6" name="Picture 5">
            <a:extLst>
              <a:ext uri="{FF2B5EF4-FFF2-40B4-BE49-F238E27FC236}">
                <a16:creationId xmlns:a16="http://schemas.microsoft.com/office/drawing/2014/main" id="{95CBF949-7027-4737-A9A6-C2E2E5B52277}"/>
              </a:ext>
            </a:extLst>
          </p:cNvPr>
          <p:cNvPicPr>
            <a:picLocks noChangeAspect="1"/>
          </p:cNvPicPr>
          <p:nvPr/>
        </p:nvPicPr>
        <p:blipFill>
          <a:blip r:embed="rId4"/>
          <a:stretch>
            <a:fillRect/>
          </a:stretch>
        </p:blipFill>
        <p:spPr>
          <a:xfrm>
            <a:off x="2152183" y="2599743"/>
            <a:ext cx="5315692" cy="1486107"/>
          </a:xfrm>
          <a:prstGeom prst="rect">
            <a:avLst/>
          </a:prstGeom>
        </p:spPr>
      </p:pic>
      <p:pic>
        <p:nvPicPr>
          <p:cNvPr id="8" name="Picture 7">
            <a:extLst>
              <a:ext uri="{FF2B5EF4-FFF2-40B4-BE49-F238E27FC236}">
                <a16:creationId xmlns:a16="http://schemas.microsoft.com/office/drawing/2014/main" id="{D344CE87-92D5-4205-B546-5EB3CB990107}"/>
              </a:ext>
            </a:extLst>
          </p:cNvPr>
          <p:cNvPicPr>
            <a:picLocks noChangeAspect="1"/>
          </p:cNvPicPr>
          <p:nvPr/>
        </p:nvPicPr>
        <p:blipFill>
          <a:blip r:embed="rId5"/>
          <a:stretch>
            <a:fillRect/>
          </a:stretch>
        </p:blipFill>
        <p:spPr>
          <a:xfrm>
            <a:off x="2147420" y="58004"/>
            <a:ext cx="5325218" cy="1028844"/>
          </a:xfrm>
          <a:prstGeom prst="rect">
            <a:avLst/>
          </a:prstGeom>
        </p:spPr>
      </p:pic>
    </p:spTree>
    <p:extLst>
      <p:ext uri="{BB962C8B-B14F-4D97-AF65-F5344CB8AC3E}">
        <p14:creationId xmlns:p14="http://schemas.microsoft.com/office/powerpoint/2010/main" val="239886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D9C962-71E5-4685-8E69-A7AA8E14B837}"/>
              </a:ext>
            </a:extLst>
          </p:cNvPr>
          <p:cNvPicPr>
            <a:picLocks noChangeAspect="1"/>
          </p:cNvPicPr>
          <p:nvPr/>
        </p:nvPicPr>
        <p:blipFill>
          <a:blip r:embed="rId3"/>
          <a:stretch>
            <a:fillRect/>
          </a:stretch>
        </p:blipFill>
        <p:spPr>
          <a:xfrm>
            <a:off x="1899863" y="1680517"/>
            <a:ext cx="5344271" cy="2286319"/>
          </a:xfrm>
          <a:prstGeom prst="rect">
            <a:avLst/>
          </a:prstGeom>
        </p:spPr>
      </p:pic>
      <p:pic>
        <p:nvPicPr>
          <p:cNvPr id="8" name="Picture 7">
            <a:extLst>
              <a:ext uri="{FF2B5EF4-FFF2-40B4-BE49-F238E27FC236}">
                <a16:creationId xmlns:a16="http://schemas.microsoft.com/office/drawing/2014/main" id="{A9B2C231-8385-4ECA-9B10-2227E3F0F549}"/>
              </a:ext>
            </a:extLst>
          </p:cNvPr>
          <p:cNvPicPr>
            <a:picLocks noChangeAspect="1"/>
          </p:cNvPicPr>
          <p:nvPr/>
        </p:nvPicPr>
        <p:blipFill>
          <a:blip r:embed="rId4"/>
          <a:stretch>
            <a:fillRect/>
          </a:stretch>
        </p:blipFill>
        <p:spPr>
          <a:xfrm>
            <a:off x="1947495" y="138817"/>
            <a:ext cx="5249008" cy="1467055"/>
          </a:xfrm>
          <a:prstGeom prst="rect">
            <a:avLst/>
          </a:prstGeom>
        </p:spPr>
      </p:pic>
    </p:spTree>
    <p:extLst>
      <p:ext uri="{BB962C8B-B14F-4D97-AF65-F5344CB8AC3E}">
        <p14:creationId xmlns:p14="http://schemas.microsoft.com/office/powerpoint/2010/main" val="2859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CC202E8-9A47-4E21-BDD0-F422B33AA1B6}"/>
                  </a:ext>
                </a:extLst>
              </p:cNvPr>
              <p:cNvSpPr txBox="1"/>
              <p:nvPr/>
            </p:nvSpPr>
            <p:spPr>
              <a:xfrm>
                <a:off x="70949" y="792804"/>
                <a:ext cx="3110791" cy="78194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vi-VN" sz="1200" b="0" i="0" smtClean="0">
                          <a:latin typeface="Cambria Math" panose="02040503050406030204" pitchFamily="18" charset="0"/>
                          <a:ea typeface="Cambria Math" panose="02040503050406030204" pitchFamily="18" charset="0"/>
                        </a:rPr>
                        <m:t>Chuy</m:t>
                      </m:r>
                      <m:r>
                        <a:rPr lang="vi-VN" sz="1200" b="0" i="0" smtClean="0">
                          <a:latin typeface="Cambria Math" panose="02040503050406030204" pitchFamily="18" charset="0"/>
                          <a:ea typeface="Cambria Math" panose="02040503050406030204" pitchFamily="18" charset="0"/>
                        </a:rPr>
                        <m:t>ể</m:t>
                      </m:r>
                      <m:r>
                        <m:rPr>
                          <m:sty m:val="p"/>
                        </m:rPr>
                        <a:rPr lang="vi-VN" sz="1200" b="0" i="0" smtClean="0">
                          <a:latin typeface="Cambria Math" panose="02040503050406030204" pitchFamily="18" charset="0"/>
                          <a:ea typeface="Cambria Math" panose="02040503050406030204" pitchFamily="18" charset="0"/>
                        </a:rPr>
                        <m:t>n</m:t>
                      </m:r>
                      <m:r>
                        <a:rPr lang="vi-VN" sz="1200" b="0" i="0" smtClean="0">
                          <a:latin typeface="Cambria Math" panose="02040503050406030204" pitchFamily="18" charset="0"/>
                          <a:ea typeface="Cambria Math" panose="02040503050406030204" pitchFamily="18" charset="0"/>
                        </a:rPr>
                        <m:t> </m:t>
                      </m:r>
                      <m:r>
                        <m:rPr>
                          <m:sty m:val="p"/>
                        </m:rPr>
                        <a:rPr lang="vi-VN" sz="1200" b="0" i="0" smtClean="0">
                          <a:latin typeface="Cambria Math" panose="02040503050406030204" pitchFamily="18" charset="0"/>
                          <a:ea typeface="Cambria Math" panose="02040503050406030204" pitchFamily="18" charset="0"/>
                        </a:rPr>
                        <m:t>ADC</m:t>
                      </m:r>
                      <m:r>
                        <a:rPr lang="vi-VN" sz="1200" b="0" i="0" smtClean="0">
                          <a:latin typeface="Cambria Math" panose="02040503050406030204" pitchFamily="18" charset="0"/>
                          <a:ea typeface="Cambria Math" panose="02040503050406030204" pitchFamily="18" charset="0"/>
                        </a:rPr>
                        <m:t> </m:t>
                      </m:r>
                      <m:r>
                        <m:rPr>
                          <m:sty m:val="p"/>
                        </m:rPr>
                        <a:rPr lang="vi-VN" sz="1200" b="0" i="0" smtClean="0">
                          <a:latin typeface="Cambria Math" panose="02040503050406030204" pitchFamily="18" charset="0"/>
                          <a:ea typeface="Cambria Math" panose="02040503050406030204" pitchFamily="18" charset="0"/>
                        </a:rPr>
                        <m:t>sang</m:t>
                      </m:r>
                      <m:r>
                        <a:rPr lang="vi-VN" sz="1200" b="0" i="0" smtClean="0">
                          <a:latin typeface="Cambria Math" panose="02040503050406030204" pitchFamily="18" charset="0"/>
                          <a:ea typeface="Cambria Math" panose="02040503050406030204" pitchFamily="18" charset="0"/>
                        </a:rPr>
                        <m:t> đ</m:t>
                      </m:r>
                      <m:r>
                        <m:rPr>
                          <m:sty m:val="p"/>
                        </m:rPr>
                        <a:rPr lang="vi-VN" sz="1200" b="0" i="0" smtClean="0">
                          <a:latin typeface="Cambria Math" panose="02040503050406030204" pitchFamily="18" charset="0"/>
                          <a:ea typeface="Cambria Math" panose="02040503050406030204" pitchFamily="18" charset="0"/>
                        </a:rPr>
                        <m:t>i</m:t>
                      </m:r>
                      <m:r>
                        <a:rPr lang="vi-VN" sz="1200" b="0" i="0" smtClean="0">
                          <a:latin typeface="Cambria Math" panose="02040503050406030204" pitchFamily="18" charset="0"/>
                          <a:ea typeface="Cambria Math" panose="02040503050406030204" pitchFamily="18" charset="0"/>
                        </a:rPr>
                        <m:t>ệ</m:t>
                      </m:r>
                      <m:r>
                        <m:rPr>
                          <m:sty m:val="p"/>
                        </m:rPr>
                        <a:rPr lang="vi-VN" sz="1200" b="0" i="0" smtClean="0">
                          <a:latin typeface="Cambria Math" panose="02040503050406030204" pitchFamily="18" charset="0"/>
                          <a:ea typeface="Cambria Math" panose="02040503050406030204" pitchFamily="18" charset="0"/>
                        </a:rPr>
                        <m:t>n</m:t>
                      </m:r>
                      <m:r>
                        <a:rPr lang="vi-VN" sz="1200" b="0" i="0" smtClean="0">
                          <a:latin typeface="Cambria Math" panose="02040503050406030204" pitchFamily="18" charset="0"/>
                          <a:ea typeface="Cambria Math" panose="02040503050406030204" pitchFamily="18" charset="0"/>
                        </a:rPr>
                        <m:t> á</m:t>
                      </m:r>
                      <m:r>
                        <m:rPr>
                          <m:sty m:val="p"/>
                        </m:rPr>
                        <a:rPr lang="vi-VN" sz="1200" b="0" i="0" smtClean="0">
                          <a:latin typeface="Cambria Math" panose="02040503050406030204" pitchFamily="18" charset="0"/>
                          <a:ea typeface="Cambria Math" panose="02040503050406030204" pitchFamily="18" charset="0"/>
                        </a:rPr>
                        <m:t>p</m:t>
                      </m:r>
                      <m:r>
                        <a:rPr lang="vi-VN" sz="1200" b="0" i="0" smtClean="0">
                          <a:latin typeface="Cambria Math" panose="02040503050406030204" pitchFamily="18" charset="0"/>
                          <a:ea typeface="Cambria Math" panose="02040503050406030204" pitchFamily="18" charset="0"/>
                        </a:rPr>
                        <m:t>:</m:t>
                      </m:r>
                    </m:oMath>
                  </m:oMathPara>
                </a14:m>
                <a:endParaRPr lang="vi-VN" sz="1200" b="0">
                  <a:latin typeface="Cambria Math" panose="02040503050406030204" pitchFamily="18" charset="0"/>
                  <a:ea typeface="Cambria Math" panose="02040503050406030204" pitchFamily="18" charset="0"/>
                </a:endParaRPr>
              </a:p>
              <a:p>
                <a:pPr>
                  <a:lnSpc>
                    <a:spcPct val="150000"/>
                  </a:lnSpc>
                  <a:spcBef>
                    <a:spcPts val="600"/>
                  </a:spcBef>
                  <a:spcAft>
                    <a:spcPts val="600"/>
                  </a:spcAft>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ea typeface="Cambria Math" panose="02040503050406030204" pitchFamily="18" charset="0"/>
                        </a:rPr>
                        <m:t>  </m:t>
                      </m:r>
                      <m:r>
                        <a:rPr lang="vi-VN" sz="1200" b="0" i="1" smtClean="0">
                          <a:latin typeface="Cambria Math" panose="02040503050406030204" pitchFamily="18" charset="0"/>
                          <a:ea typeface="Cambria Math" panose="02040503050406030204" pitchFamily="18" charset="0"/>
                        </a:rPr>
                        <m:t>𝑈</m:t>
                      </m:r>
                      <m:r>
                        <a:rPr lang="vi-VN" sz="1200" b="0" i="1" smtClean="0">
                          <a:latin typeface="Cambria Math" panose="02040503050406030204" pitchFamily="18" charset="0"/>
                          <a:ea typeface="Cambria Math" panose="02040503050406030204" pitchFamily="18" charset="0"/>
                        </a:rPr>
                        <m:t>ₗ</m:t>
                      </m:r>
                      <m:r>
                        <m:rPr>
                          <m:nor/>
                        </m:rPr>
                        <a:rPr lang="vi-VN" sz="1200" smtClean="0">
                          <a:latin typeface="Cambria Math" panose="02040503050406030204" pitchFamily="18" charset="0"/>
                          <a:ea typeface="Cambria Math" panose="02040503050406030204" pitchFamily="18" charset="0"/>
                        </a:rPr>
                        <m:t>(</m:t>
                      </m:r>
                      <m:r>
                        <m:rPr>
                          <m:nor/>
                        </m:rPr>
                        <a:rPr lang="vi-VN" sz="1200" smtClean="0">
                          <a:latin typeface="Cambria Math" panose="02040503050406030204" pitchFamily="18" charset="0"/>
                          <a:ea typeface="Cambria Math" panose="02040503050406030204" pitchFamily="18" charset="0"/>
                        </a:rPr>
                        <m:t>V</m:t>
                      </m:r>
                      <m:r>
                        <m:rPr>
                          <m:nor/>
                        </m:rPr>
                        <a:rPr lang="vi-VN" sz="1200" smtClean="0">
                          <a:latin typeface="Cambria Math" panose="02040503050406030204" pitchFamily="18" charset="0"/>
                          <a:ea typeface="Cambria Math" panose="02040503050406030204" pitchFamily="18" charset="0"/>
                        </a:rPr>
                        <m:t>)</m:t>
                      </m:r>
                      <m:r>
                        <a:rPr lang="vi-VN" sz="1200" i="1" smtClean="0">
                          <a:latin typeface="Cambria Math" panose="02040503050406030204" pitchFamily="18" charset="0"/>
                          <a:ea typeface="Cambria Math" panose="02040503050406030204" pitchFamily="18" charset="0"/>
                        </a:rPr>
                        <m:t>=</m:t>
                      </m:r>
                      <m:f>
                        <m:fPr>
                          <m:ctrlPr>
                            <a:rPr lang="pt-BR" sz="1200" i="1" smtClean="0">
                              <a:latin typeface="Cambria Math" panose="02040503050406030204" pitchFamily="18" charset="0"/>
                              <a:ea typeface="Cambria Math" panose="02040503050406030204" pitchFamily="18" charset="0"/>
                            </a:rPr>
                          </m:ctrlPr>
                        </m:fPr>
                        <m:num>
                          <m:r>
                            <a:rPr lang="vi-VN" sz="1200" b="0" i="1" smtClean="0">
                              <a:latin typeface="Cambria Math" panose="02040503050406030204" pitchFamily="18" charset="0"/>
                              <a:ea typeface="Cambria Math" panose="02040503050406030204" pitchFamily="18" charset="0"/>
                            </a:rPr>
                            <m:t>𝐴𝐷𝐶</m:t>
                          </m:r>
                        </m:num>
                        <m:den>
                          <m:r>
                            <a:rPr lang="vi-VN" sz="1200" b="0" i="1" smtClean="0">
                              <a:latin typeface="Cambria Math" panose="02040503050406030204" pitchFamily="18" charset="0"/>
                              <a:ea typeface="Cambria Math" panose="02040503050406030204" pitchFamily="18" charset="0"/>
                            </a:rPr>
                            <m:t>4095</m:t>
                          </m:r>
                        </m:den>
                      </m:f>
                      <m:r>
                        <a:rPr lang="pt-BR" sz="1200" i="1" smtClean="0">
                          <a:latin typeface="Cambria Math" panose="02040503050406030204" pitchFamily="18" charset="0"/>
                          <a:ea typeface="Cambria Math" panose="02040503050406030204" pitchFamily="18" charset="0"/>
                        </a:rPr>
                        <m:t>×</m:t>
                      </m:r>
                      <m:r>
                        <a:rPr lang="vi-VN" sz="1200" b="0" i="1" smtClean="0">
                          <a:latin typeface="Cambria Math" panose="02040503050406030204" pitchFamily="18" charset="0"/>
                          <a:ea typeface="Cambria Math" panose="02040503050406030204" pitchFamily="18" charset="0"/>
                        </a:rPr>
                        <m:t>3,3</m:t>
                      </m:r>
                    </m:oMath>
                  </m:oMathPara>
                </a14:m>
                <a:endParaRPr lang="vi-VN" sz="1200">
                  <a:latin typeface="Cambria Math" panose="02040503050406030204" pitchFamily="18" charset="0"/>
                  <a:ea typeface="Cambria Math" panose="02040503050406030204" pitchFamily="18" charset="0"/>
                </a:endParaRPr>
              </a:p>
            </p:txBody>
          </p:sp>
        </mc:Choice>
        <mc:Fallback>
          <p:sp>
            <p:nvSpPr>
              <p:cNvPr id="3" name="TextBox 2">
                <a:extLst>
                  <a:ext uri="{FF2B5EF4-FFF2-40B4-BE49-F238E27FC236}">
                    <a16:creationId xmlns:a16="http://schemas.microsoft.com/office/drawing/2014/main" id="{1CC202E8-9A47-4E21-BDD0-F422B33AA1B6}"/>
                  </a:ext>
                </a:extLst>
              </p:cNvPr>
              <p:cNvSpPr txBox="1">
                <a:spLocks noRot="1" noChangeAspect="1" noMove="1" noResize="1" noEditPoints="1" noAdjustHandles="1" noChangeArrowheads="1" noChangeShapeType="1" noTextEdit="1"/>
              </p:cNvSpPr>
              <p:nvPr/>
            </p:nvSpPr>
            <p:spPr>
              <a:xfrm>
                <a:off x="70949" y="792804"/>
                <a:ext cx="3110791" cy="781945"/>
              </a:xfrm>
              <a:prstGeom prst="rect">
                <a:avLst/>
              </a:prstGeom>
              <a:blipFill>
                <a:blip r:embed="rId2"/>
                <a:stretch>
                  <a:fillRect l="-2549" t="-781"/>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80B2931-AA11-455B-811C-CF0CA757125F}"/>
                  </a:ext>
                </a:extLst>
              </p:cNvPr>
              <p:cNvSpPr txBox="1"/>
              <p:nvPr/>
            </p:nvSpPr>
            <p:spPr>
              <a:xfrm>
                <a:off x="0" y="1603988"/>
                <a:ext cx="4572000"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vi-VN" sz="1200" b="0" i="0" smtClean="0">
                          <a:latin typeface="Cambria Math" panose="02040503050406030204" pitchFamily="18" charset="0"/>
                        </a:rPr>
                        <m:t>H</m:t>
                      </m:r>
                      <m:r>
                        <a:rPr lang="vi-VN" sz="1200" b="0" i="0" smtClean="0">
                          <a:latin typeface="Cambria Math" panose="02040503050406030204" pitchFamily="18" charset="0"/>
                        </a:rPr>
                        <m:t>ệ </m:t>
                      </m:r>
                      <m:r>
                        <m:rPr>
                          <m:sty m:val="p"/>
                        </m:rPr>
                        <a:rPr lang="vi-VN" sz="1200" b="0" i="0" smtClean="0">
                          <a:latin typeface="Cambria Math" panose="02040503050406030204" pitchFamily="18" charset="0"/>
                        </a:rPr>
                        <m:t>s</m:t>
                      </m:r>
                      <m:r>
                        <a:rPr lang="vi-VN" sz="1200" b="0" i="0" smtClean="0">
                          <a:latin typeface="Cambria Math" panose="02040503050406030204" pitchFamily="18" charset="0"/>
                        </a:rPr>
                        <m:t>ố </m:t>
                      </m:r>
                      <m:r>
                        <m:rPr>
                          <m:sty m:val="p"/>
                        </m:rPr>
                        <a:rPr lang="vi-VN" sz="1200" b="0" i="0" smtClean="0">
                          <a:latin typeface="Cambria Math" panose="02040503050406030204" pitchFamily="18" charset="0"/>
                        </a:rPr>
                        <m:t>b</m:t>
                      </m:r>
                      <m:r>
                        <a:rPr lang="vi-VN" sz="1200" b="0" i="0" smtClean="0">
                          <a:latin typeface="Cambria Math" panose="02040503050406030204" pitchFamily="18" charset="0"/>
                        </a:rPr>
                        <m:t>ù </m:t>
                      </m:r>
                      <m:r>
                        <m:rPr>
                          <m:sty m:val="p"/>
                        </m:rPr>
                        <a:rPr lang="vi-VN" sz="1200" b="0" i="0" smtClean="0">
                          <a:latin typeface="Cambria Math" panose="02040503050406030204" pitchFamily="18" charset="0"/>
                        </a:rPr>
                        <m:t>nhi</m:t>
                      </m:r>
                      <m:r>
                        <a:rPr lang="vi-VN" sz="1200" b="0" i="0" smtClean="0">
                          <a:latin typeface="Cambria Math" panose="02040503050406030204" pitchFamily="18" charset="0"/>
                        </a:rPr>
                        <m:t>ệ</m:t>
                      </m:r>
                      <m:r>
                        <m:rPr>
                          <m:sty m:val="p"/>
                        </m:rPr>
                        <a:rPr lang="vi-VN" sz="1200" b="0" i="0" smtClean="0">
                          <a:latin typeface="Cambria Math" panose="02040503050406030204" pitchFamily="18" charset="0"/>
                        </a:rPr>
                        <m:t>t</m:t>
                      </m:r>
                      <m:r>
                        <a:rPr lang="vi-VN" sz="1200" b="0" i="0" smtClean="0">
                          <a:latin typeface="Cambria Math" panose="02040503050406030204" pitchFamily="18" charset="0"/>
                        </a:rPr>
                        <m:t> độ:</m:t>
                      </m:r>
                    </m:oMath>
                  </m:oMathPara>
                </a14:m>
                <a:endParaRPr lang="vi-VN" sz="1200" b="0"/>
              </a:p>
              <a:p>
                <a:pPr>
                  <a:lnSpc>
                    <a:spcPct val="200000"/>
                  </a:lnSpc>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rPr>
                        <m:t>  </m:t>
                      </m:r>
                      <m:r>
                        <a:rPr lang="vi-VN" sz="1200" b="0" i="1" smtClean="0">
                          <a:latin typeface="Cambria Math" panose="02040503050406030204" pitchFamily="18" charset="0"/>
                        </a:rPr>
                        <m:t>𝑘</m:t>
                      </m:r>
                      <m:r>
                        <a:rPr lang="vi-VN" sz="1200" i="1" smtClean="0">
                          <a:latin typeface="Cambria Math" panose="02040503050406030204" pitchFamily="18" charset="0"/>
                        </a:rPr>
                        <m:t>=</m:t>
                      </m:r>
                      <m:r>
                        <a:rPr lang="vi-VN" sz="1200" b="0" i="1" smtClean="0">
                          <a:latin typeface="Cambria Math" panose="02040503050406030204" pitchFamily="18" charset="0"/>
                        </a:rPr>
                        <m:t>1+0,02</m:t>
                      </m:r>
                      <m:r>
                        <a:rPr lang="pt-BR" sz="1200" i="1">
                          <a:latin typeface="Cambria Math" panose="02040503050406030204" pitchFamily="18" charset="0"/>
                          <a:ea typeface="Cambria Math" panose="02040503050406030204" pitchFamily="18" charset="0"/>
                        </a:rPr>
                        <m:t>×</m:t>
                      </m:r>
                      <m:r>
                        <a:rPr lang="vi-VN" sz="1200" b="0" i="1" smtClean="0">
                          <a:latin typeface="Cambria Math" panose="02040503050406030204" pitchFamily="18" charset="0"/>
                          <a:ea typeface="Cambria Math" panose="02040503050406030204" pitchFamily="18" charset="0"/>
                        </a:rPr>
                        <m:t>(</m:t>
                      </m:r>
                      <m:r>
                        <a:rPr lang="vi-VN" sz="1200" b="0" i="1" smtClean="0">
                          <a:latin typeface="Cambria Math" panose="02040503050406030204" pitchFamily="18" charset="0"/>
                          <a:ea typeface="Cambria Math" panose="02040503050406030204" pitchFamily="18" charset="0"/>
                        </a:rPr>
                        <m:t>𝑡𝑒𝑚𝑝𝑒𝑟𝑎𝑡𝑢𝑟𝑒</m:t>
                      </m:r>
                      <m:r>
                        <a:rPr lang="vi-VN" sz="1200" b="0" i="1" smtClean="0">
                          <a:latin typeface="Cambria Math" panose="02040503050406030204" pitchFamily="18" charset="0"/>
                          <a:ea typeface="Cambria Math" panose="02040503050406030204" pitchFamily="18" charset="0"/>
                        </a:rPr>
                        <m:t> −25)</m:t>
                      </m:r>
                    </m:oMath>
                  </m:oMathPara>
                </a14:m>
                <a:endParaRPr lang="vi-VN" sz="1200"/>
              </a:p>
            </p:txBody>
          </p:sp>
        </mc:Choice>
        <mc:Fallback>
          <p:sp>
            <p:nvSpPr>
              <p:cNvPr id="5" name="TextBox 4">
                <a:extLst>
                  <a:ext uri="{FF2B5EF4-FFF2-40B4-BE49-F238E27FC236}">
                    <a16:creationId xmlns:a16="http://schemas.microsoft.com/office/drawing/2014/main" id="{580B2931-AA11-455B-811C-CF0CA757125F}"/>
                  </a:ext>
                </a:extLst>
              </p:cNvPr>
              <p:cNvSpPr txBox="1">
                <a:spLocks noRot="1" noChangeAspect="1" noMove="1" noResize="1" noEditPoints="1" noAdjustHandles="1" noChangeArrowheads="1" noChangeShapeType="1" noTextEdit="1"/>
              </p:cNvSpPr>
              <p:nvPr/>
            </p:nvSpPr>
            <p:spPr>
              <a:xfrm>
                <a:off x="0" y="1603988"/>
                <a:ext cx="4572000" cy="646331"/>
              </a:xfrm>
              <a:prstGeom prst="rect">
                <a:avLst/>
              </a:prstGeom>
              <a:blipFill>
                <a:blip r:embed="rId3"/>
                <a:stretch>
                  <a:fillRect/>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02E67CB-9726-49DE-80E6-24A06480D5D5}"/>
                  </a:ext>
                </a:extLst>
              </p:cNvPr>
              <p:cNvSpPr txBox="1"/>
              <p:nvPr/>
            </p:nvSpPr>
            <p:spPr>
              <a:xfrm>
                <a:off x="0" y="2284944"/>
                <a:ext cx="4572000" cy="7956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vi-VN" sz="1200" b="0" i="0" smtClean="0">
                          <a:latin typeface="Cambria Math" panose="02040503050406030204" pitchFamily="18" charset="0"/>
                          <a:ea typeface="Cambria Math" panose="02040503050406030204" pitchFamily="18" charset="0"/>
                        </a:rPr>
                        <m:t>Chu</m:t>
                      </m:r>
                      <m:r>
                        <a:rPr lang="vi-VN" sz="1200" b="0" i="0" smtClean="0">
                          <a:latin typeface="Cambria Math" panose="02040503050406030204" pitchFamily="18" charset="0"/>
                          <a:ea typeface="Cambria Math" panose="02040503050406030204" pitchFamily="18" charset="0"/>
                        </a:rPr>
                        <m:t>ẩ</m:t>
                      </m:r>
                      <m:r>
                        <m:rPr>
                          <m:sty m:val="p"/>
                        </m:rPr>
                        <a:rPr lang="vi-VN" sz="1200" b="0" i="0" smtClean="0">
                          <a:latin typeface="Cambria Math" panose="02040503050406030204" pitchFamily="18" charset="0"/>
                          <a:ea typeface="Cambria Math" panose="02040503050406030204" pitchFamily="18" charset="0"/>
                        </a:rPr>
                        <m:t>n</m:t>
                      </m:r>
                      <m:r>
                        <a:rPr lang="vi-VN" sz="1200" b="0" i="0" smtClean="0">
                          <a:latin typeface="Cambria Math" panose="02040503050406030204" pitchFamily="18" charset="0"/>
                          <a:ea typeface="Cambria Math" panose="02040503050406030204" pitchFamily="18" charset="0"/>
                        </a:rPr>
                        <m:t> </m:t>
                      </m:r>
                      <m:r>
                        <m:rPr>
                          <m:sty m:val="p"/>
                        </m:rPr>
                        <a:rPr lang="vi-VN" sz="1200" b="0" i="0" smtClean="0">
                          <a:latin typeface="Cambria Math" panose="02040503050406030204" pitchFamily="18" charset="0"/>
                          <a:ea typeface="Cambria Math" panose="02040503050406030204" pitchFamily="18" charset="0"/>
                        </a:rPr>
                        <m:t>h</m:t>
                      </m:r>
                      <m:r>
                        <a:rPr lang="vi-VN" sz="1200" b="0" i="0" smtClean="0">
                          <a:latin typeface="Cambria Math" panose="02040503050406030204" pitchFamily="18" charset="0"/>
                          <a:ea typeface="Cambria Math" panose="02040503050406030204" pitchFamily="18" charset="0"/>
                        </a:rPr>
                        <m:t>ó</m:t>
                      </m:r>
                      <m:r>
                        <m:rPr>
                          <m:sty m:val="p"/>
                        </m:rPr>
                        <a:rPr lang="vi-VN" sz="1200" b="0" i="0" smtClean="0">
                          <a:latin typeface="Cambria Math" panose="02040503050406030204" pitchFamily="18" charset="0"/>
                          <a:ea typeface="Cambria Math" panose="02040503050406030204" pitchFamily="18" charset="0"/>
                        </a:rPr>
                        <m:t>a</m:t>
                      </m:r>
                      <m:r>
                        <a:rPr lang="vi-VN" sz="1200" b="0" i="0" smtClean="0">
                          <a:latin typeface="Cambria Math" panose="02040503050406030204" pitchFamily="18" charset="0"/>
                          <a:ea typeface="Cambria Math" panose="02040503050406030204" pitchFamily="18" charset="0"/>
                        </a:rPr>
                        <m:t> đ</m:t>
                      </m:r>
                      <m:r>
                        <m:rPr>
                          <m:sty m:val="p"/>
                        </m:rPr>
                        <a:rPr lang="vi-VN" sz="1200" b="0" i="0" smtClean="0">
                          <a:latin typeface="Cambria Math" panose="02040503050406030204" pitchFamily="18" charset="0"/>
                          <a:ea typeface="Cambria Math" panose="02040503050406030204" pitchFamily="18" charset="0"/>
                        </a:rPr>
                        <m:t>i</m:t>
                      </m:r>
                      <m:r>
                        <a:rPr lang="vi-VN" sz="1200" b="0" i="0" smtClean="0">
                          <a:latin typeface="Cambria Math" panose="02040503050406030204" pitchFamily="18" charset="0"/>
                          <a:ea typeface="Cambria Math" panose="02040503050406030204" pitchFamily="18" charset="0"/>
                        </a:rPr>
                        <m:t>ệ</m:t>
                      </m:r>
                      <m:r>
                        <m:rPr>
                          <m:sty m:val="p"/>
                        </m:rPr>
                        <a:rPr lang="vi-VN" sz="1200" b="0" i="0" smtClean="0">
                          <a:latin typeface="Cambria Math" panose="02040503050406030204" pitchFamily="18" charset="0"/>
                          <a:ea typeface="Cambria Math" panose="02040503050406030204" pitchFamily="18" charset="0"/>
                        </a:rPr>
                        <m:t>n</m:t>
                      </m:r>
                      <m:r>
                        <a:rPr lang="vi-VN" sz="1200" b="0" i="0" smtClean="0">
                          <a:latin typeface="Cambria Math" panose="02040503050406030204" pitchFamily="18" charset="0"/>
                          <a:ea typeface="Cambria Math" panose="02040503050406030204" pitchFamily="18" charset="0"/>
                        </a:rPr>
                        <m:t> á</m:t>
                      </m:r>
                      <m:r>
                        <m:rPr>
                          <m:sty m:val="p"/>
                        </m:rPr>
                        <a:rPr lang="vi-VN" sz="1200" b="0" i="0" smtClean="0">
                          <a:latin typeface="Cambria Math" panose="02040503050406030204" pitchFamily="18" charset="0"/>
                          <a:ea typeface="Cambria Math" panose="02040503050406030204" pitchFamily="18" charset="0"/>
                        </a:rPr>
                        <m:t>p</m:t>
                      </m:r>
                      <m:r>
                        <a:rPr lang="vi-VN" sz="1200" b="0" i="0" smtClean="0">
                          <a:latin typeface="Cambria Math" panose="02040503050406030204" pitchFamily="18" charset="0"/>
                          <a:ea typeface="Cambria Math" panose="02040503050406030204" pitchFamily="18" charset="0"/>
                        </a:rPr>
                        <m:t>:</m:t>
                      </m:r>
                    </m:oMath>
                  </m:oMathPara>
                </a14:m>
                <a:endParaRPr lang="vi-VN" sz="1200" b="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ea typeface="Cambria Math" panose="02040503050406030204" pitchFamily="18" charset="0"/>
                        </a:rPr>
                        <m:t>  </m:t>
                      </m:r>
                      <m:r>
                        <a:rPr lang="vi-VN" sz="1200" i="1">
                          <a:latin typeface="Cambria Math" panose="02040503050406030204" pitchFamily="18" charset="0"/>
                          <a:ea typeface="Cambria Math" panose="02040503050406030204" pitchFamily="18" charset="0"/>
                        </a:rPr>
                        <m:t>𝑈</m:t>
                      </m:r>
                      <m:r>
                        <a:rPr lang="vi-VN" sz="1200" i="1" smtClean="0">
                          <a:latin typeface="Cambria Math" panose="02040503050406030204" pitchFamily="18" charset="0"/>
                          <a:ea typeface="Cambria Math" panose="02040503050406030204" pitchFamily="18" charset="0"/>
                        </a:rPr>
                        <m:t>₂</m:t>
                      </m:r>
                      <m:r>
                        <m:rPr>
                          <m:nor/>
                        </m:rPr>
                        <a:rPr lang="vi-VN" sz="1200" smtClean="0">
                          <a:latin typeface="Cambria Math" panose="02040503050406030204" pitchFamily="18" charset="0"/>
                          <a:ea typeface="Cambria Math" panose="02040503050406030204" pitchFamily="18" charset="0"/>
                        </a:rPr>
                        <m:t>(</m:t>
                      </m:r>
                      <m:r>
                        <m:rPr>
                          <m:nor/>
                        </m:rPr>
                        <a:rPr lang="vi-VN" sz="1200" smtClean="0">
                          <a:latin typeface="Cambria Math" panose="02040503050406030204" pitchFamily="18" charset="0"/>
                          <a:ea typeface="Cambria Math" panose="02040503050406030204" pitchFamily="18" charset="0"/>
                        </a:rPr>
                        <m:t>V</m:t>
                      </m:r>
                      <m:r>
                        <m:rPr>
                          <m:nor/>
                        </m:rPr>
                        <a:rPr lang="vi-VN" sz="1200" smtClean="0">
                          <a:latin typeface="Cambria Math" panose="02040503050406030204" pitchFamily="18" charset="0"/>
                          <a:ea typeface="Cambria Math" panose="02040503050406030204" pitchFamily="18" charset="0"/>
                        </a:rPr>
                        <m:t>)</m:t>
                      </m:r>
                      <m:r>
                        <a:rPr lang="vi-VN" sz="1200" i="1" smtClean="0">
                          <a:latin typeface="Cambria Math" panose="02040503050406030204" pitchFamily="18" charset="0"/>
                          <a:ea typeface="Cambria Math" panose="02040503050406030204" pitchFamily="18" charset="0"/>
                        </a:rPr>
                        <m:t>=</m:t>
                      </m:r>
                      <m:f>
                        <m:fPr>
                          <m:ctrlPr>
                            <a:rPr lang="pt-BR" sz="1200" i="1">
                              <a:latin typeface="Cambria Math" panose="02040503050406030204" pitchFamily="18" charset="0"/>
                              <a:ea typeface="Cambria Math" panose="02040503050406030204" pitchFamily="18" charset="0"/>
                            </a:rPr>
                          </m:ctrlPr>
                        </m:fPr>
                        <m:num>
                          <m:r>
                            <a:rPr lang="vi-VN" sz="1200" i="1">
                              <a:latin typeface="Cambria Math" panose="02040503050406030204" pitchFamily="18" charset="0"/>
                              <a:ea typeface="Cambria Math" panose="02040503050406030204" pitchFamily="18" charset="0"/>
                            </a:rPr>
                            <m:t>𝑈</m:t>
                          </m:r>
                          <m:r>
                            <a:rPr lang="vi-VN" sz="1200" i="1">
                              <a:latin typeface="Cambria Math" panose="02040503050406030204" pitchFamily="18" charset="0"/>
                              <a:ea typeface="Cambria Math" panose="02040503050406030204" pitchFamily="18" charset="0"/>
                            </a:rPr>
                            <m:t>ₗ</m:t>
                          </m:r>
                        </m:num>
                        <m:den>
                          <m:r>
                            <a:rPr lang="vi-VN" sz="1200" b="0" i="1" smtClean="0">
                              <a:latin typeface="Cambria Math" panose="02040503050406030204" pitchFamily="18" charset="0"/>
                              <a:ea typeface="Cambria Math" panose="02040503050406030204" pitchFamily="18" charset="0"/>
                            </a:rPr>
                            <m:t>𝑘</m:t>
                          </m:r>
                        </m:den>
                      </m:f>
                    </m:oMath>
                  </m:oMathPara>
                </a14:m>
                <a:endParaRPr lang="vi-VN" sz="120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C02E67CB-9726-49DE-80E6-24A06480D5D5}"/>
                  </a:ext>
                </a:extLst>
              </p:cNvPr>
              <p:cNvSpPr txBox="1">
                <a:spLocks noRot="1" noChangeAspect="1" noMove="1" noResize="1" noEditPoints="1" noAdjustHandles="1" noChangeArrowheads="1" noChangeShapeType="1" noTextEdit="1"/>
              </p:cNvSpPr>
              <p:nvPr/>
            </p:nvSpPr>
            <p:spPr>
              <a:xfrm>
                <a:off x="0" y="2284944"/>
                <a:ext cx="4572000" cy="795602"/>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A57103C-65C2-4BCF-B891-11EF6C941D02}"/>
                  </a:ext>
                </a:extLst>
              </p:cNvPr>
              <p:cNvSpPr txBox="1"/>
              <p:nvPr/>
            </p:nvSpPr>
            <p:spPr>
              <a:xfrm>
                <a:off x="0" y="3146552"/>
                <a:ext cx="6712407"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vi-VN" sz="1200" b="0" i="0" smtClean="0">
                          <a:latin typeface="Cambria Math" panose="02040503050406030204" pitchFamily="18" charset="0"/>
                        </a:rPr>
                        <m:t>Gi</m:t>
                      </m:r>
                      <m:r>
                        <a:rPr lang="vi-VN" sz="1200" b="0" i="0" smtClean="0">
                          <a:latin typeface="Cambria Math" panose="02040503050406030204" pitchFamily="18" charset="0"/>
                        </a:rPr>
                        <m:t>á </m:t>
                      </m:r>
                      <m:r>
                        <m:rPr>
                          <m:sty m:val="p"/>
                        </m:rPr>
                        <a:rPr lang="vi-VN" sz="1200" b="0" i="0" smtClean="0">
                          <a:latin typeface="Cambria Math" panose="02040503050406030204" pitchFamily="18" charset="0"/>
                        </a:rPr>
                        <m:t>tr</m:t>
                      </m:r>
                      <m:r>
                        <a:rPr lang="vi-VN" sz="1200" b="0" i="0" smtClean="0">
                          <a:latin typeface="Cambria Math" panose="02040503050406030204" pitchFamily="18" charset="0"/>
                        </a:rPr>
                        <m:t>ị </m:t>
                      </m:r>
                      <m:r>
                        <m:rPr>
                          <m:sty m:val="p"/>
                        </m:rPr>
                        <a:rPr lang="vi-VN" sz="1200" b="0" i="0" smtClean="0">
                          <a:latin typeface="Cambria Math" panose="02040503050406030204" pitchFamily="18" charset="0"/>
                        </a:rPr>
                        <m:t>TDS</m:t>
                      </m:r>
                      <m:r>
                        <a:rPr lang="vi-VN" sz="1200" b="0" i="0" smtClean="0">
                          <a:latin typeface="Cambria Math" panose="02040503050406030204" pitchFamily="18" charset="0"/>
                        </a:rPr>
                        <m:t>:</m:t>
                      </m:r>
                    </m:oMath>
                  </m:oMathPara>
                </a14:m>
                <a:endParaRPr lang="vi-VN" sz="1200" b="0">
                  <a:latin typeface="Cambria Math" panose="02040503050406030204" pitchFamily="18" charset="0"/>
                </a:endParaRPr>
              </a:p>
              <a:p>
                <a:pPr lvl="2">
                  <a:lnSpc>
                    <a:spcPct val="200000"/>
                  </a:lnSpc>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rPr>
                        <m:t>  </m:t>
                      </m:r>
                      <m:r>
                        <a:rPr lang="vi-VN" sz="1200" b="0" i="1" smtClean="0">
                          <a:latin typeface="Cambria Math" panose="02040503050406030204" pitchFamily="18" charset="0"/>
                        </a:rPr>
                        <m:t>𝑇𝐷𝑆</m:t>
                      </m:r>
                      <m:r>
                        <a:rPr lang="vi-VN" sz="1200" b="0" i="1" smtClean="0">
                          <a:latin typeface="Cambria Math" panose="02040503050406030204" pitchFamily="18" charset="0"/>
                        </a:rPr>
                        <m:t>(</m:t>
                      </m:r>
                      <m:r>
                        <a:rPr lang="vi-VN" sz="1200" b="0" i="1" smtClean="0">
                          <a:latin typeface="Cambria Math" panose="02040503050406030204" pitchFamily="18" charset="0"/>
                        </a:rPr>
                        <m:t>𝑝𝑝𝑚</m:t>
                      </m:r>
                      <m:r>
                        <a:rPr lang="vi-VN" sz="1200" b="0" i="1" smtClean="0">
                          <a:latin typeface="Cambria Math" panose="02040503050406030204" pitchFamily="18" charset="0"/>
                        </a:rPr>
                        <m:t>)=(133,42</m:t>
                      </m:r>
                      <m:sSup>
                        <m:sSupPr>
                          <m:ctrlPr>
                            <a:rPr lang="vi-VN" sz="1200" i="1">
                              <a:latin typeface="Cambria Math" panose="02040503050406030204" pitchFamily="18" charset="0"/>
                            </a:rPr>
                          </m:ctrlPr>
                        </m:sSupPr>
                        <m:e>
                          <m:r>
                            <a:rPr lang="pt-BR" sz="1200" i="1">
                              <a:latin typeface="Cambria Math" panose="02040503050406030204" pitchFamily="18" charset="0"/>
                              <a:ea typeface="Cambria Math" panose="02040503050406030204" pitchFamily="18" charset="0"/>
                            </a:rPr>
                            <m:t>×</m:t>
                          </m:r>
                          <m:r>
                            <a:rPr lang="vi-VN" sz="1200" i="1">
                              <a:latin typeface="Cambria Math" panose="02040503050406030204" pitchFamily="18" charset="0"/>
                            </a:rPr>
                            <m:t>𝑈</m:t>
                          </m:r>
                          <m:r>
                            <a:rPr lang="vi-VN" sz="1200" i="1">
                              <a:latin typeface="Cambria Math" panose="02040503050406030204" pitchFamily="18" charset="0"/>
                            </a:rPr>
                            <m:t>₂</m:t>
                          </m:r>
                        </m:e>
                        <m:sup>
                          <m:r>
                            <a:rPr lang="vi-VN" sz="1200" b="0" i="1" smtClean="0">
                              <a:latin typeface="Cambria Math" panose="02040503050406030204" pitchFamily="18" charset="0"/>
                            </a:rPr>
                            <m:t>3</m:t>
                          </m:r>
                        </m:sup>
                      </m:sSup>
                      <m:r>
                        <a:rPr lang="vi-VN" sz="1200" i="1">
                          <a:latin typeface="Cambria Math" panose="02040503050406030204" pitchFamily="18" charset="0"/>
                        </a:rPr>
                        <m:t> </m:t>
                      </m:r>
                      <m:r>
                        <a:rPr lang="vi-VN" sz="1200" b="0" i="0" smtClean="0">
                          <a:latin typeface="Cambria Math" panose="02040503050406030204" pitchFamily="18" charset="0"/>
                        </a:rPr>
                        <m:t>− </m:t>
                      </m:r>
                      <m:r>
                        <a:rPr lang="vi-VN" sz="1200" b="0" i="1" smtClean="0">
                          <a:latin typeface="Cambria Math" panose="02040503050406030204" pitchFamily="18" charset="0"/>
                        </a:rPr>
                        <m:t>255,86</m:t>
                      </m:r>
                      <m:sSup>
                        <m:sSupPr>
                          <m:ctrlPr>
                            <a:rPr lang="vi-VN" sz="1200" b="0" i="1" smtClean="0">
                              <a:latin typeface="Cambria Math" panose="02040503050406030204" pitchFamily="18" charset="0"/>
                            </a:rPr>
                          </m:ctrlPr>
                        </m:sSupPr>
                        <m:e>
                          <m:r>
                            <a:rPr lang="pt-BR" sz="1200" i="1">
                              <a:latin typeface="Cambria Math" panose="02040503050406030204" pitchFamily="18" charset="0"/>
                              <a:ea typeface="Cambria Math" panose="02040503050406030204" pitchFamily="18" charset="0"/>
                            </a:rPr>
                            <m:t>×</m:t>
                          </m:r>
                          <m:r>
                            <a:rPr lang="vi-VN" sz="1200" i="1">
                              <a:latin typeface="Cambria Math" panose="02040503050406030204" pitchFamily="18" charset="0"/>
                            </a:rPr>
                            <m:t>𝑈</m:t>
                          </m:r>
                          <m:r>
                            <a:rPr lang="vi-VN" sz="1200" i="1">
                              <a:latin typeface="Cambria Math" panose="02040503050406030204" pitchFamily="18" charset="0"/>
                            </a:rPr>
                            <m:t>₂</m:t>
                          </m:r>
                        </m:e>
                        <m:sup>
                          <m:r>
                            <a:rPr lang="vi-VN" sz="1200" b="0" i="1" smtClean="0">
                              <a:latin typeface="Cambria Math" panose="02040503050406030204" pitchFamily="18" charset="0"/>
                            </a:rPr>
                            <m:t>2</m:t>
                          </m:r>
                        </m:sup>
                      </m:sSup>
                      <m:r>
                        <a:rPr lang="vi-VN" sz="1200" b="0" i="1" smtClean="0">
                          <a:latin typeface="Cambria Math" panose="02040503050406030204" pitchFamily="18" charset="0"/>
                        </a:rPr>
                        <m:t>+ </m:t>
                      </m:r>
                      <m:r>
                        <a:rPr lang="vi-VN" sz="1200" b="0" i="1" smtClean="0">
                          <a:latin typeface="Cambria Math" panose="02040503050406030204" pitchFamily="18" charset="0"/>
                          <a:ea typeface="Cambria Math" panose="02040503050406030204" pitchFamily="18" charset="0"/>
                        </a:rPr>
                        <m:t>857,39</m:t>
                      </m:r>
                      <m:r>
                        <a:rPr lang="pt-BR" sz="1200" i="1">
                          <a:latin typeface="Cambria Math" panose="02040503050406030204" pitchFamily="18" charset="0"/>
                          <a:ea typeface="Cambria Math" panose="02040503050406030204" pitchFamily="18" charset="0"/>
                        </a:rPr>
                        <m:t>×</m:t>
                      </m:r>
                      <m:r>
                        <a:rPr lang="vi-VN" sz="1200" i="1">
                          <a:latin typeface="Cambria Math" panose="02040503050406030204" pitchFamily="18" charset="0"/>
                        </a:rPr>
                        <m:t>𝑈</m:t>
                      </m:r>
                      <m:r>
                        <a:rPr lang="vi-VN" sz="1200" i="1">
                          <a:latin typeface="Cambria Math" panose="02040503050406030204" pitchFamily="18" charset="0"/>
                        </a:rPr>
                        <m:t>₂)×0,5</m:t>
                      </m:r>
                    </m:oMath>
                  </m:oMathPara>
                </a14:m>
                <a:endParaRPr lang="vi-VN" sz="1200"/>
              </a:p>
            </p:txBody>
          </p:sp>
        </mc:Choice>
        <mc:Fallback>
          <p:sp>
            <p:nvSpPr>
              <p:cNvPr id="9" name="TextBox 8">
                <a:extLst>
                  <a:ext uri="{FF2B5EF4-FFF2-40B4-BE49-F238E27FC236}">
                    <a16:creationId xmlns:a16="http://schemas.microsoft.com/office/drawing/2014/main" id="{4A57103C-65C2-4BCF-B891-11EF6C941D02}"/>
                  </a:ext>
                </a:extLst>
              </p:cNvPr>
              <p:cNvSpPr txBox="1">
                <a:spLocks noRot="1" noChangeAspect="1" noMove="1" noResize="1" noEditPoints="1" noAdjustHandles="1" noChangeArrowheads="1" noChangeShapeType="1" noTextEdit="1"/>
              </p:cNvSpPr>
              <p:nvPr/>
            </p:nvSpPr>
            <p:spPr>
              <a:xfrm>
                <a:off x="0" y="3146552"/>
                <a:ext cx="6712407" cy="646331"/>
              </a:xfrm>
              <a:prstGeom prst="rect">
                <a:avLst/>
              </a:prstGeom>
              <a:blipFill>
                <a:blip r:embed="rId5"/>
                <a:stretch>
                  <a:fillRect/>
                </a:stretch>
              </a:blipFill>
            </p:spPr>
            <p:txBody>
              <a:bodyPr/>
              <a:lstStyle/>
              <a:p>
                <a:r>
                  <a:rPr lang="vi-VN">
                    <a:noFill/>
                  </a:rPr>
                  <a:t> </a:t>
                </a:r>
              </a:p>
            </p:txBody>
          </p:sp>
        </mc:Fallback>
      </mc:AlternateContent>
      <p:cxnSp>
        <p:nvCxnSpPr>
          <p:cNvPr id="11" name="Straight Connector 10">
            <a:extLst>
              <a:ext uri="{FF2B5EF4-FFF2-40B4-BE49-F238E27FC236}">
                <a16:creationId xmlns:a16="http://schemas.microsoft.com/office/drawing/2014/main" id="{083439E8-6A57-4B92-9A52-9965C9A42B06}"/>
              </a:ext>
            </a:extLst>
          </p:cNvPr>
          <p:cNvCxnSpPr/>
          <p:nvPr/>
        </p:nvCxnSpPr>
        <p:spPr>
          <a:xfrm>
            <a:off x="4565028" y="150456"/>
            <a:ext cx="0" cy="4842588"/>
          </a:xfrm>
          <a:prstGeom prst="line">
            <a:avLst/>
          </a:prstGeom>
          <a:ln w="15875"/>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70B748-9DD9-449E-9834-C1B03CAE7759}"/>
                  </a:ext>
                </a:extLst>
              </p:cNvPr>
              <p:cNvSpPr txBox="1"/>
              <p:nvPr/>
            </p:nvSpPr>
            <p:spPr>
              <a:xfrm>
                <a:off x="0" y="217250"/>
                <a:ext cx="4551080" cy="24622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vi-VN" sz="1600" b="0" i="1" smtClean="0">
                          <a:latin typeface="Cambria Math" panose="02040503050406030204" pitchFamily="18" charset="0"/>
                        </a:rPr>
                        <m:t>𝐶h𝑢𝑦</m:t>
                      </m:r>
                      <m:r>
                        <a:rPr lang="vi-VN" sz="1600" b="0" i="1" smtClean="0">
                          <a:latin typeface="Cambria Math" panose="02040503050406030204" pitchFamily="18" charset="0"/>
                        </a:rPr>
                        <m:t>ể</m:t>
                      </m:r>
                      <m:r>
                        <a:rPr lang="vi-VN" sz="1600" b="0" i="1" smtClean="0">
                          <a:latin typeface="Cambria Math" panose="02040503050406030204" pitchFamily="18" charset="0"/>
                        </a:rPr>
                        <m:t>𝑛</m:t>
                      </m:r>
                      <m:r>
                        <a:rPr lang="vi-VN" sz="1600" b="0" i="1" smtClean="0">
                          <a:latin typeface="Cambria Math" panose="02040503050406030204" pitchFamily="18" charset="0"/>
                        </a:rPr>
                        <m:t> </m:t>
                      </m:r>
                      <m:r>
                        <a:rPr lang="vi-VN" sz="1600" b="0" i="1" smtClean="0">
                          <a:latin typeface="Cambria Math" panose="02040503050406030204" pitchFamily="18" charset="0"/>
                        </a:rPr>
                        <m:t>𝐴𝐷𝐶</m:t>
                      </m:r>
                      <m:r>
                        <a:rPr lang="vi-VN" sz="1600" b="0" i="1" smtClean="0">
                          <a:latin typeface="Cambria Math" panose="02040503050406030204" pitchFamily="18" charset="0"/>
                        </a:rPr>
                        <m:t> </m:t>
                      </m:r>
                      <m:r>
                        <a:rPr lang="vi-VN" sz="1600" b="0" i="1" smtClean="0">
                          <a:latin typeface="Cambria Math" panose="02040503050406030204" pitchFamily="18" charset="0"/>
                        </a:rPr>
                        <m:t>𝑠𝑎𝑛𝑔</m:t>
                      </m:r>
                      <m:r>
                        <a:rPr lang="vi-VN" sz="1600" b="0" i="1" smtClean="0">
                          <a:latin typeface="Cambria Math" panose="02040503050406030204" pitchFamily="18" charset="0"/>
                        </a:rPr>
                        <m:t> </m:t>
                      </m:r>
                      <m:r>
                        <a:rPr lang="vi-VN" sz="1600" b="0" i="1" smtClean="0">
                          <a:latin typeface="Cambria Math" panose="02040503050406030204" pitchFamily="18" charset="0"/>
                        </a:rPr>
                        <m:t>𝑇𝐷𝑆</m:t>
                      </m:r>
                    </m:oMath>
                  </m:oMathPara>
                </a14:m>
                <a:endParaRPr lang="vi-VN" sz="1200" b="0"/>
              </a:p>
            </p:txBody>
          </p:sp>
        </mc:Choice>
        <mc:Fallback xmlns="">
          <p:sp>
            <p:nvSpPr>
              <p:cNvPr id="14" name="TextBox 13">
                <a:extLst>
                  <a:ext uri="{FF2B5EF4-FFF2-40B4-BE49-F238E27FC236}">
                    <a16:creationId xmlns:a16="http://schemas.microsoft.com/office/drawing/2014/main" id="{6070B748-9DD9-449E-9834-C1B03CAE7759}"/>
                  </a:ext>
                </a:extLst>
              </p:cNvPr>
              <p:cNvSpPr txBox="1">
                <a:spLocks noRot="1" noChangeAspect="1" noMove="1" noResize="1" noEditPoints="1" noAdjustHandles="1" noChangeArrowheads="1" noChangeShapeType="1" noTextEdit="1"/>
              </p:cNvSpPr>
              <p:nvPr/>
            </p:nvSpPr>
            <p:spPr>
              <a:xfrm>
                <a:off x="0" y="217250"/>
                <a:ext cx="4551080" cy="246221"/>
              </a:xfrm>
              <a:prstGeom prst="rect">
                <a:avLst/>
              </a:prstGeom>
              <a:blipFill>
                <a:blip r:embed="rId6"/>
                <a:stretch>
                  <a:fillRect t="-5000" b="-375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9D94A7-7EAA-42B1-B415-F3AC4AE5D7E8}"/>
                  </a:ext>
                </a:extLst>
              </p:cNvPr>
              <p:cNvSpPr txBox="1"/>
              <p:nvPr/>
            </p:nvSpPr>
            <p:spPr>
              <a:xfrm>
                <a:off x="4436867" y="217250"/>
                <a:ext cx="4551080" cy="24622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vi-VN" sz="1600" b="0" i="1" smtClean="0">
                          <a:latin typeface="Cambria Math" panose="02040503050406030204" pitchFamily="18" charset="0"/>
                        </a:rPr>
                        <m:t>𝐶h𝑢𝑦</m:t>
                      </m:r>
                      <m:r>
                        <a:rPr lang="vi-VN" sz="1600" b="0" i="1" smtClean="0">
                          <a:latin typeface="Cambria Math" panose="02040503050406030204" pitchFamily="18" charset="0"/>
                        </a:rPr>
                        <m:t>ể</m:t>
                      </m:r>
                      <m:r>
                        <a:rPr lang="vi-VN" sz="1600" b="0" i="1" smtClean="0">
                          <a:latin typeface="Cambria Math" panose="02040503050406030204" pitchFamily="18" charset="0"/>
                        </a:rPr>
                        <m:t>𝑛</m:t>
                      </m:r>
                      <m:r>
                        <a:rPr lang="vi-VN" sz="1600" b="0" i="1" smtClean="0">
                          <a:latin typeface="Cambria Math" panose="02040503050406030204" pitchFamily="18" charset="0"/>
                        </a:rPr>
                        <m:t> </m:t>
                      </m:r>
                      <m:r>
                        <a:rPr lang="vi-VN" sz="1600" b="0" i="1" smtClean="0">
                          <a:latin typeface="Cambria Math" panose="02040503050406030204" pitchFamily="18" charset="0"/>
                        </a:rPr>
                        <m:t>𝑇𝐷𝑆</m:t>
                      </m:r>
                      <m:r>
                        <a:rPr lang="vi-VN" sz="1600" b="0" i="1" smtClean="0">
                          <a:latin typeface="Cambria Math" panose="02040503050406030204" pitchFamily="18" charset="0"/>
                        </a:rPr>
                        <m:t> </m:t>
                      </m:r>
                      <m:r>
                        <a:rPr lang="vi-VN" sz="1600" b="0" i="1" smtClean="0">
                          <a:latin typeface="Cambria Math" panose="02040503050406030204" pitchFamily="18" charset="0"/>
                        </a:rPr>
                        <m:t>𝑠𝑎𝑛𝑔</m:t>
                      </m:r>
                      <m:r>
                        <a:rPr lang="vi-VN" sz="1600" b="0" i="1" smtClean="0">
                          <a:latin typeface="Cambria Math" panose="02040503050406030204" pitchFamily="18" charset="0"/>
                        </a:rPr>
                        <m:t> độ </m:t>
                      </m:r>
                      <m:r>
                        <a:rPr lang="vi-VN" sz="1600" b="0" i="1" smtClean="0">
                          <a:latin typeface="Cambria Math" panose="02040503050406030204" pitchFamily="18" charset="0"/>
                        </a:rPr>
                        <m:t>𝑚</m:t>
                      </m:r>
                      <m:r>
                        <a:rPr lang="vi-VN" sz="1600" b="0" i="1" smtClean="0">
                          <a:latin typeface="Cambria Math" panose="02040503050406030204" pitchFamily="18" charset="0"/>
                        </a:rPr>
                        <m:t>ặ</m:t>
                      </m:r>
                      <m:r>
                        <a:rPr lang="vi-VN" sz="1600" b="0" i="1" smtClean="0">
                          <a:latin typeface="Cambria Math" panose="02040503050406030204" pitchFamily="18" charset="0"/>
                        </a:rPr>
                        <m:t>𝑛</m:t>
                      </m:r>
                    </m:oMath>
                  </m:oMathPara>
                </a14:m>
                <a:endParaRPr lang="vi-VN" sz="1600" b="0"/>
              </a:p>
            </p:txBody>
          </p:sp>
        </mc:Choice>
        <mc:Fallback xmlns="">
          <p:sp>
            <p:nvSpPr>
              <p:cNvPr id="16" name="TextBox 15">
                <a:extLst>
                  <a:ext uri="{FF2B5EF4-FFF2-40B4-BE49-F238E27FC236}">
                    <a16:creationId xmlns:a16="http://schemas.microsoft.com/office/drawing/2014/main" id="{179D94A7-7EAA-42B1-B415-F3AC4AE5D7E8}"/>
                  </a:ext>
                </a:extLst>
              </p:cNvPr>
              <p:cNvSpPr txBox="1">
                <a:spLocks noRot="1" noChangeAspect="1" noMove="1" noResize="1" noEditPoints="1" noAdjustHandles="1" noChangeArrowheads="1" noChangeShapeType="1" noTextEdit="1"/>
              </p:cNvSpPr>
              <p:nvPr/>
            </p:nvSpPr>
            <p:spPr>
              <a:xfrm>
                <a:off x="4436867" y="217250"/>
                <a:ext cx="4551080" cy="246221"/>
              </a:xfrm>
              <a:prstGeom prst="rect">
                <a:avLst/>
              </a:prstGeom>
              <a:blipFill>
                <a:blip r:embed="rId7"/>
                <a:stretch>
                  <a:fillRect t="-5000" b="-37500"/>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3B8D139-FBE7-4716-B2DE-A413D32088F3}"/>
                  </a:ext>
                </a:extLst>
              </p:cNvPr>
              <p:cNvSpPr txBox="1"/>
              <p:nvPr/>
            </p:nvSpPr>
            <p:spPr>
              <a:xfrm>
                <a:off x="4707134" y="792804"/>
                <a:ext cx="3110791" cy="81118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vi-VN" sz="1200" b="0" i="0" smtClean="0">
                          <a:latin typeface="Cambria Math" panose="02040503050406030204" pitchFamily="18" charset="0"/>
                        </a:rPr>
                        <m:t>Độ </m:t>
                      </m:r>
                      <m:r>
                        <m:rPr>
                          <m:sty m:val="p"/>
                        </m:rPr>
                        <a:rPr lang="vi-VN" sz="1200" b="0" i="0" smtClean="0">
                          <a:latin typeface="Cambria Math" panose="02040503050406030204" pitchFamily="18" charset="0"/>
                        </a:rPr>
                        <m:t>d</m:t>
                      </m:r>
                      <m:r>
                        <a:rPr lang="vi-VN" sz="1200" b="0" i="0" smtClean="0">
                          <a:latin typeface="Cambria Math" panose="02040503050406030204" pitchFamily="18" charset="0"/>
                        </a:rPr>
                        <m:t>ẫ</m:t>
                      </m:r>
                      <m:r>
                        <m:rPr>
                          <m:sty m:val="p"/>
                        </m:rPr>
                        <a:rPr lang="vi-VN" sz="1200" b="0" i="0" smtClean="0">
                          <a:latin typeface="Cambria Math" panose="02040503050406030204" pitchFamily="18" charset="0"/>
                        </a:rPr>
                        <m:t>n</m:t>
                      </m:r>
                      <m:r>
                        <a:rPr lang="vi-VN" sz="1200" b="0" i="0" smtClean="0">
                          <a:latin typeface="Cambria Math" panose="02040503050406030204" pitchFamily="18" charset="0"/>
                        </a:rPr>
                        <m:t> </m:t>
                      </m:r>
                      <m:r>
                        <m:rPr>
                          <m:sty m:val="p"/>
                        </m:rPr>
                        <a:rPr lang="vi-VN" sz="1200" b="0" i="0" smtClean="0">
                          <a:latin typeface="Cambria Math" panose="02040503050406030204" pitchFamily="18" charset="0"/>
                        </a:rPr>
                        <m:t>di</m:t>
                      </m:r>
                      <m:r>
                        <a:rPr lang="vi-VN" sz="1200" b="0" i="0" smtClean="0">
                          <a:latin typeface="Cambria Math" panose="02040503050406030204" pitchFamily="18" charset="0"/>
                        </a:rPr>
                        <m:t>ệ</m:t>
                      </m:r>
                      <m:r>
                        <m:rPr>
                          <m:sty m:val="p"/>
                        </m:rPr>
                        <a:rPr lang="vi-VN" sz="1200" b="0" i="0" smtClean="0">
                          <a:latin typeface="Cambria Math" panose="02040503050406030204" pitchFamily="18" charset="0"/>
                        </a:rPr>
                        <m:t>n</m:t>
                      </m:r>
                      <m:r>
                        <a:rPr lang="vi-VN" sz="1200" b="0" i="0" smtClean="0">
                          <a:latin typeface="Cambria Math" panose="02040503050406030204" pitchFamily="18" charset="0"/>
                        </a:rPr>
                        <m:t>:</m:t>
                      </m:r>
                    </m:oMath>
                  </m:oMathPara>
                </a14:m>
                <a:endParaRPr lang="vi-VN" sz="1200" b="0"/>
              </a:p>
              <a:p>
                <a:pPr>
                  <a:lnSpc>
                    <a:spcPct val="150000"/>
                  </a:lnSpc>
                  <a:spcBef>
                    <a:spcPts val="600"/>
                  </a:spcBef>
                  <a:spcAft>
                    <a:spcPts val="600"/>
                  </a:spcAft>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rPr>
                        <m:t>   </m:t>
                      </m:r>
                      <m:r>
                        <a:rPr lang="vi-VN" sz="1200" b="0" i="1" smtClean="0">
                          <a:latin typeface="Cambria Math" panose="02040503050406030204" pitchFamily="18" charset="0"/>
                        </a:rPr>
                        <m:t>𝐸𝐶</m:t>
                      </m:r>
                      <m:r>
                        <m:rPr>
                          <m:nor/>
                        </m:rPr>
                        <a:rPr lang="vi-VN" sz="1100"/>
                        <m:t>(</m:t>
                      </m:r>
                      <m:r>
                        <m:rPr>
                          <m:nor/>
                        </m:rPr>
                        <a:rPr lang="vi-VN" sz="1200" i="1">
                          <a:latin typeface="Cambria Math" panose="02040503050406030204" pitchFamily="18" charset="0"/>
                          <a:ea typeface="Cambria Math" panose="02040503050406030204" pitchFamily="18" charset="0"/>
                        </a:rPr>
                        <m:t>µ</m:t>
                      </m:r>
                      <m:r>
                        <m:rPr>
                          <m:nor/>
                        </m:rPr>
                        <a:rPr lang="vi-VN" sz="1200" i="1">
                          <a:latin typeface="Cambria Math" panose="02040503050406030204" pitchFamily="18" charset="0"/>
                          <a:ea typeface="Cambria Math" panose="02040503050406030204" pitchFamily="18" charset="0"/>
                        </a:rPr>
                        <m:t>S</m:t>
                      </m:r>
                      <m:r>
                        <m:rPr>
                          <m:nor/>
                        </m:rPr>
                        <a:rPr lang="vi-VN" sz="1200" i="1">
                          <a:latin typeface="Cambria Math" panose="02040503050406030204" pitchFamily="18" charset="0"/>
                          <a:ea typeface="Cambria Math" panose="02040503050406030204" pitchFamily="18" charset="0"/>
                        </a:rPr>
                        <m:t>/</m:t>
                      </m:r>
                      <m:r>
                        <m:rPr>
                          <m:nor/>
                        </m:rPr>
                        <a:rPr lang="vi-VN" sz="1200" i="1">
                          <a:latin typeface="Cambria Math" panose="02040503050406030204" pitchFamily="18" charset="0"/>
                          <a:ea typeface="Cambria Math" panose="02040503050406030204" pitchFamily="18" charset="0"/>
                        </a:rPr>
                        <m:t>cm</m:t>
                      </m:r>
                      <m:r>
                        <m:rPr>
                          <m:nor/>
                        </m:rPr>
                        <a:rPr lang="vi-VN" sz="1100"/>
                        <m:t>)</m:t>
                      </m:r>
                      <m:r>
                        <a:rPr lang="vi-VN" sz="1200" b="0" i="1" smtClean="0">
                          <a:latin typeface="Cambria Math" panose="02040503050406030204" pitchFamily="18" charset="0"/>
                        </a:rPr>
                        <m:t>=</m:t>
                      </m:r>
                      <m:f>
                        <m:fPr>
                          <m:ctrlPr>
                            <a:rPr lang="vi-VN" sz="1200" b="0" i="1" smtClean="0">
                              <a:latin typeface="Cambria Math" panose="02040503050406030204" pitchFamily="18" charset="0"/>
                            </a:rPr>
                          </m:ctrlPr>
                        </m:fPr>
                        <m:num>
                          <m:r>
                            <a:rPr lang="vi-VN" sz="1200" b="0" i="1" smtClean="0">
                              <a:latin typeface="Cambria Math" panose="02040503050406030204" pitchFamily="18" charset="0"/>
                            </a:rPr>
                            <m:t>𝑇𝐷𝑆</m:t>
                          </m:r>
                        </m:num>
                        <m:den>
                          <m:r>
                            <a:rPr lang="vi-VN" sz="1200" b="0" i="1" smtClean="0">
                              <a:latin typeface="Cambria Math" panose="02040503050406030204" pitchFamily="18" charset="0"/>
                            </a:rPr>
                            <m:t>0,64</m:t>
                          </m:r>
                        </m:den>
                      </m:f>
                    </m:oMath>
                  </m:oMathPara>
                </a14:m>
                <a:endParaRPr lang="vi-VN" sz="1200"/>
              </a:p>
            </p:txBody>
          </p:sp>
        </mc:Choice>
        <mc:Fallback>
          <p:sp>
            <p:nvSpPr>
              <p:cNvPr id="18" name="TextBox 17">
                <a:extLst>
                  <a:ext uri="{FF2B5EF4-FFF2-40B4-BE49-F238E27FC236}">
                    <a16:creationId xmlns:a16="http://schemas.microsoft.com/office/drawing/2014/main" id="{43B8D139-FBE7-4716-B2DE-A413D32088F3}"/>
                  </a:ext>
                </a:extLst>
              </p:cNvPr>
              <p:cNvSpPr txBox="1">
                <a:spLocks noRot="1" noChangeAspect="1" noMove="1" noResize="1" noEditPoints="1" noAdjustHandles="1" noChangeArrowheads="1" noChangeShapeType="1" noTextEdit="1"/>
              </p:cNvSpPr>
              <p:nvPr/>
            </p:nvSpPr>
            <p:spPr>
              <a:xfrm>
                <a:off x="4707134" y="792804"/>
                <a:ext cx="3110791" cy="811184"/>
              </a:xfrm>
              <a:prstGeom prst="rect">
                <a:avLst/>
              </a:prstGeom>
              <a:blipFill>
                <a:blip r:embed="rId8"/>
                <a:stretch>
                  <a:fillRect l="-2157" t="-752"/>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B9DD166-D242-4C7B-981D-A24E8D34BAF2}"/>
                  </a:ext>
                </a:extLst>
              </p:cNvPr>
              <p:cNvSpPr txBox="1"/>
              <p:nvPr/>
            </p:nvSpPr>
            <p:spPr>
              <a:xfrm>
                <a:off x="4707134" y="1744360"/>
                <a:ext cx="3419827" cy="1261820"/>
              </a:xfrm>
              <a:prstGeom prst="rect">
                <a:avLst/>
              </a:prstGeom>
              <a:noFill/>
            </p:spPr>
            <p:txBody>
              <a:bodyPr wrap="square" lIns="0" tIns="0" rIns="0" bIns="0" rtlCol="0">
                <a:spAutoFit/>
              </a:bodyPr>
              <a:lstStyle/>
              <a:p>
                <a:pPr/>
                <a14:m>
                  <m:oMath xmlns:m="http://schemas.openxmlformats.org/officeDocument/2006/math">
                    <m:r>
                      <a:rPr lang="vi-VN" sz="1200" b="0" i="0" smtClean="0">
                        <a:latin typeface="Cambria Math" panose="02040503050406030204" pitchFamily="18" charset="0"/>
                        <a:ea typeface="Cambria Math" panose="02040503050406030204" pitchFamily="18" charset="0"/>
                      </a:rPr>
                      <m:t>Độ </m:t>
                    </m:r>
                    <m:r>
                      <m:rPr>
                        <m:sty m:val="p"/>
                      </m:rPr>
                      <a:rPr lang="vi-VN" sz="1200" b="0" i="0" smtClean="0">
                        <a:latin typeface="Cambria Math" panose="02040503050406030204" pitchFamily="18" charset="0"/>
                        <a:ea typeface="Cambria Math" panose="02040503050406030204" pitchFamily="18" charset="0"/>
                      </a:rPr>
                      <m:t>m</m:t>
                    </m:r>
                    <m:r>
                      <a:rPr lang="vi-VN" sz="1200" b="0" i="0" smtClean="0">
                        <a:latin typeface="Cambria Math" panose="02040503050406030204" pitchFamily="18" charset="0"/>
                        <a:ea typeface="Cambria Math" panose="02040503050406030204" pitchFamily="18" charset="0"/>
                      </a:rPr>
                      <m:t>ặ</m:t>
                    </m:r>
                    <m:r>
                      <m:rPr>
                        <m:sty m:val="p"/>
                      </m:rPr>
                      <a:rPr lang="vi-VN" sz="1200" b="0" i="0" smtClean="0">
                        <a:latin typeface="Cambria Math" panose="02040503050406030204" pitchFamily="18" charset="0"/>
                        <a:ea typeface="Cambria Math" panose="02040503050406030204" pitchFamily="18" charset="0"/>
                      </a:rPr>
                      <m:t>n</m:t>
                    </m:r>
                  </m:oMath>
                </a14:m>
                <a:r>
                  <a:rPr lang="vi-VN" sz="1200" b="0">
                    <a:latin typeface="Cambria Math" panose="02040503050406030204" pitchFamily="18" charset="0"/>
                    <a:ea typeface="Cambria Math" panose="02040503050406030204" pitchFamily="18" charset="0"/>
                  </a:rPr>
                  <a:t>:</a:t>
                </a:r>
              </a:p>
              <a:p>
                <a:pPr>
                  <a:lnSpc>
                    <a:spcPct val="150000"/>
                  </a:lnSpc>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ea typeface="Cambria Math" panose="02040503050406030204" pitchFamily="18" charset="0"/>
                        </a:rPr>
                        <m:t>   </m:t>
                      </m:r>
                      <m:r>
                        <a:rPr lang="vi-VN" sz="1200" b="0" i="1" smtClean="0">
                          <a:latin typeface="Cambria Math" panose="02040503050406030204" pitchFamily="18" charset="0"/>
                          <a:ea typeface="Cambria Math" panose="02040503050406030204" pitchFamily="18" charset="0"/>
                        </a:rPr>
                        <m:t>𝑆𝑎𝑙𝑖𝑛𝑖𝑡𝑦</m:t>
                      </m:r>
                      <m:r>
                        <m:rPr>
                          <m:nor/>
                        </m:rPr>
                        <a:rPr lang="vi-VN" sz="1100">
                          <a:latin typeface="Cambria Math" panose="02040503050406030204" pitchFamily="18" charset="0"/>
                          <a:ea typeface="Cambria Math" panose="02040503050406030204" pitchFamily="18" charset="0"/>
                        </a:rPr>
                        <m:t>(</m:t>
                      </m:r>
                      <m:r>
                        <m:rPr>
                          <m:nor/>
                        </m:rPr>
                        <a:rPr lang="vi-VN" sz="1200" i="1">
                          <a:latin typeface="Cambria Math" panose="02040503050406030204" pitchFamily="18" charset="0"/>
                          <a:ea typeface="Cambria Math" panose="02040503050406030204" pitchFamily="18" charset="0"/>
                        </a:rPr>
                        <m:t>ppt</m:t>
                      </m:r>
                      <m:r>
                        <m:rPr>
                          <m:nor/>
                        </m:rPr>
                        <a:rPr lang="vi-VN" sz="1100">
                          <a:latin typeface="Cambria Math" panose="02040503050406030204" pitchFamily="18" charset="0"/>
                          <a:ea typeface="Cambria Math" panose="02040503050406030204" pitchFamily="18" charset="0"/>
                        </a:rPr>
                        <m:t>)</m:t>
                      </m:r>
                      <m:r>
                        <a:rPr lang="vi-VN" sz="1200" i="1" smtClean="0">
                          <a:latin typeface="Cambria Math" panose="02040503050406030204" pitchFamily="18" charset="0"/>
                          <a:ea typeface="Cambria Math" panose="02040503050406030204" pitchFamily="18" charset="0"/>
                        </a:rPr>
                        <m:t>=</m:t>
                      </m:r>
                      <m:f>
                        <m:fPr>
                          <m:ctrlPr>
                            <a:rPr lang="vi-VN" sz="1200" b="0" i="1" smtClean="0">
                              <a:latin typeface="Cambria Math" panose="02040503050406030204" pitchFamily="18" charset="0"/>
                              <a:ea typeface="Cambria Math" panose="02040503050406030204" pitchFamily="18" charset="0"/>
                            </a:rPr>
                          </m:ctrlPr>
                        </m:fPr>
                        <m:num>
                          <m:r>
                            <a:rPr lang="vi-VN" sz="1200" b="0" i="1" smtClean="0">
                              <a:latin typeface="Cambria Math" panose="02040503050406030204" pitchFamily="18" charset="0"/>
                              <a:ea typeface="Cambria Math" panose="02040503050406030204" pitchFamily="18" charset="0"/>
                            </a:rPr>
                            <m:t>𝐸𝐶</m:t>
                          </m:r>
                        </m:num>
                        <m:den>
                          <m:r>
                            <a:rPr lang="vi-VN" sz="1200" b="0" i="1" smtClean="0">
                              <a:latin typeface="Cambria Math" panose="02040503050406030204" pitchFamily="18" charset="0"/>
                              <a:ea typeface="Cambria Math" panose="02040503050406030204" pitchFamily="18" charset="0"/>
                            </a:rPr>
                            <m:t>2,12</m:t>
                          </m:r>
                          <m:r>
                            <a:rPr lang="pt-BR" sz="1200" i="1">
                              <a:latin typeface="Cambria Math" panose="02040503050406030204" pitchFamily="18" charset="0"/>
                              <a:ea typeface="Cambria Math" panose="02040503050406030204" pitchFamily="18" charset="0"/>
                            </a:rPr>
                            <m:t>×</m:t>
                          </m:r>
                          <m:r>
                            <a:rPr lang="vi-VN" sz="1200" b="0" i="1" smtClean="0">
                              <a:latin typeface="Cambria Math" panose="02040503050406030204" pitchFamily="18" charset="0"/>
                              <a:ea typeface="Cambria Math" panose="02040503050406030204" pitchFamily="18" charset="0"/>
                            </a:rPr>
                            <m:t>1000</m:t>
                          </m:r>
                        </m:den>
                      </m:f>
                      <m:r>
                        <m:rPr>
                          <m:nor/>
                        </m:rPr>
                        <a:rPr lang="vi-VN" sz="1200" b="0" i="0" smtClean="0">
                          <a:latin typeface="Cambria Math" panose="02040503050406030204" pitchFamily="18" charset="0"/>
                          <a:ea typeface="Cambria Math" panose="02040503050406030204" pitchFamily="18" charset="0"/>
                        </a:rPr>
                        <m:t> </m:t>
                      </m:r>
                    </m:oMath>
                  </m:oMathPara>
                </a14:m>
                <a:endParaRPr lang="vi-VN" sz="1200" b="0" i="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vi-VN" sz="1200" b="0" i="1" smtClean="0">
                          <a:latin typeface="Cambria Math" panose="02040503050406030204" pitchFamily="18" charset="0"/>
                          <a:ea typeface="Cambria Math" panose="02040503050406030204" pitchFamily="18" charset="0"/>
                        </a:rPr>
                        <m:t>   </m:t>
                      </m:r>
                      <m:r>
                        <a:rPr lang="vi-VN" sz="1200" b="0" i="1" smtClean="0">
                          <a:latin typeface="Cambria Math" panose="02040503050406030204" pitchFamily="18" charset="0"/>
                          <a:ea typeface="Cambria Math" panose="02040503050406030204" pitchFamily="18" charset="0"/>
                        </a:rPr>
                        <m:t>𝑆𝑎𝑙𝑖𝑛𝑖𝑡𝑦</m:t>
                      </m:r>
                      <m:r>
                        <m:rPr>
                          <m:nor/>
                        </m:rPr>
                        <a:rPr lang="vi-VN" sz="1200">
                          <a:latin typeface="Cambria Math" panose="02040503050406030204" pitchFamily="18" charset="0"/>
                          <a:ea typeface="Cambria Math" panose="02040503050406030204" pitchFamily="18" charset="0"/>
                        </a:rPr>
                        <m:t>(</m:t>
                      </m:r>
                      <m:r>
                        <m:rPr>
                          <m:nor/>
                        </m:rPr>
                        <a:rPr lang="vi-VN" sz="1200" i="1">
                          <a:latin typeface="Cambria Math" panose="02040503050406030204" pitchFamily="18" charset="0"/>
                          <a:ea typeface="Cambria Math" panose="02040503050406030204" pitchFamily="18" charset="0"/>
                        </a:rPr>
                        <m:t>%</m:t>
                      </m:r>
                      <m:r>
                        <m:rPr>
                          <m:nor/>
                        </m:rPr>
                        <a:rPr lang="vi-VN" sz="1200">
                          <a:latin typeface="Cambria Math" panose="02040503050406030204" pitchFamily="18" charset="0"/>
                          <a:ea typeface="Cambria Math" panose="02040503050406030204" pitchFamily="18" charset="0"/>
                        </a:rPr>
                        <m:t>)</m:t>
                      </m:r>
                      <m:r>
                        <a:rPr lang="vi-VN" sz="1200" i="1" smtClean="0">
                          <a:latin typeface="Cambria Math" panose="02040503050406030204" pitchFamily="18" charset="0"/>
                          <a:ea typeface="Cambria Math" panose="02040503050406030204" pitchFamily="18" charset="0"/>
                        </a:rPr>
                        <m:t>=</m:t>
                      </m:r>
                      <m:f>
                        <m:fPr>
                          <m:ctrlPr>
                            <a:rPr lang="vi-VN" sz="1200" b="0" i="1" smtClean="0">
                              <a:latin typeface="Cambria Math" panose="02040503050406030204" pitchFamily="18" charset="0"/>
                              <a:ea typeface="Cambria Math" panose="02040503050406030204" pitchFamily="18" charset="0"/>
                            </a:rPr>
                          </m:ctrlPr>
                        </m:fPr>
                        <m:num>
                          <m:r>
                            <a:rPr lang="vi-VN" sz="1200" b="0" i="1" smtClean="0">
                              <a:latin typeface="Cambria Math" panose="02040503050406030204" pitchFamily="18" charset="0"/>
                              <a:ea typeface="Cambria Math" panose="02040503050406030204" pitchFamily="18" charset="0"/>
                            </a:rPr>
                            <m:t>𝑆𝑎𝑙𝑖𝑛𝑖𝑡𝑦</m:t>
                          </m:r>
                          <m:r>
                            <a:rPr lang="vi-VN" sz="1200" b="0" i="1" smtClean="0">
                              <a:latin typeface="Cambria Math" panose="02040503050406030204" pitchFamily="18" charset="0"/>
                              <a:ea typeface="Cambria Math" panose="02040503050406030204" pitchFamily="18" charset="0"/>
                            </a:rPr>
                            <m:t>(</m:t>
                          </m:r>
                          <m:r>
                            <a:rPr lang="vi-VN" sz="1200" b="0" i="1" smtClean="0">
                              <a:latin typeface="Cambria Math" panose="02040503050406030204" pitchFamily="18" charset="0"/>
                              <a:ea typeface="Cambria Math" panose="02040503050406030204" pitchFamily="18" charset="0"/>
                            </a:rPr>
                            <m:t>𝑝𝑝𝑡</m:t>
                          </m:r>
                          <m:r>
                            <a:rPr lang="vi-VN" sz="1200" b="0" i="1" smtClean="0">
                              <a:latin typeface="Cambria Math" panose="02040503050406030204" pitchFamily="18" charset="0"/>
                              <a:ea typeface="Cambria Math" panose="02040503050406030204" pitchFamily="18" charset="0"/>
                            </a:rPr>
                            <m:t>)</m:t>
                          </m:r>
                        </m:num>
                        <m:den>
                          <m:r>
                            <a:rPr lang="vi-VN" sz="1200" b="0" i="1" smtClean="0">
                              <a:latin typeface="Cambria Math" panose="02040503050406030204" pitchFamily="18" charset="0"/>
                              <a:ea typeface="Cambria Math" panose="02040503050406030204" pitchFamily="18" charset="0"/>
                            </a:rPr>
                            <m:t>10</m:t>
                          </m:r>
                        </m:den>
                      </m:f>
                    </m:oMath>
                  </m:oMathPara>
                </a14:m>
                <a:endParaRPr lang="vi-VN" sz="1200">
                  <a:latin typeface="Cambria Math" panose="02040503050406030204" pitchFamily="18" charset="0"/>
                  <a:ea typeface="Cambria Math" panose="02040503050406030204" pitchFamily="18" charset="0"/>
                </a:endParaRPr>
              </a:p>
            </p:txBody>
          </p:sp>
        </mc:Choice>
        <mc:Fallback>
          <p:sp>
            <p:nvSpPr>
              <p:cNvPr id="20" name="TextBox 19">
                <a:extLst>
                  <a:ext uri="{FF2B5EF4-FFF2-40B4-BE49-F238E27FC236}">
                    <a16:creationId xmlns:a16="http://schemas.microsoft.com/office/drawing/2014/main" id="{DB9DD166-D242-4C7B-981D-A24E8D34BAF2}"/>
                  </a:ext>
                </a:extLst>
              </p:cNvPr>
              <p:cNvSpPr txBox="1">
                <a:spLocks noRot="1" noChangeAspect="1" noMove="1" noResize="1" noEditPoints="1" noAdjustHandles="1" noChangeArrowheads="1" noChangeShapeType="1" noTextEdit="1"/>
              </p:cNvSpPr>
              <p:nvPr/>
            </p:nvSpPr>
            <p:spPr>
              <a:xfrm>
                <a:off x="4707134" y="1744360"/>
                <a:ext cx="3419827" cy="1261820"/>
              </a:xfrm>
              <a:prstGeom prst="rect">
                <a:avLst/>
              </a:prstGeom>
              <a:blipFill>
                <a:blip r:embed="rId9"/>
                <a:stretch>
                  <a:fillRect l="-1961" t="-3865"/>
                </a:stretch>
              </a:blipFill>
            </p:spPr>
            <p:txBody>
              <a:bodyPr/>
              <a:lstStyle/>
              <a:p>
                <a:r>
                  <a:rPr lang="vi-VN">
                    <a:noFill/>
                  </a:rPr>
                  <a:t> </a:t>
                </a:r>
              </a:p>
            </p:txBody>
          </p:sp>
        </mc:Fallback>
      </mc:AlternateContent>
    </p:spTree>
    <p:extLst>
      <p:ext uri="{BB962C8B-B14F-4D97-AF65-F5344CB8AC3E}">
        <p14:creationId xmlns:p14="http://schemas.microsoft.com/office/powerpoint/2010/main" val="58740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4" grpId="0"/>
      <p:bldP spid="16" grpId="0"/>
      <p:bldP spid="18"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FEAFF"/>
        </a:solidFill>
        <a:effectLst/>
      </p:bgPr>
    </p:bg>
    <p:spTree>
      <p:nvGrpSpPr>
        <p:cNvPr id="1" name=""/>
        <p:cNvGrpSpPr/>
        <p:nvPr/>
      </p:nvGrpSpPr>
      <p:grpSpPr>
        <a:xfrm>
          <a:off x="0" y="0"/>
          <a:ext cx="0" cy="0"/>
          <a:chOff x="0" y="0"/>
          <a:chExt cx="0" cy="0"/>
        </a:xfrm>
      </p:grpSpPr>
      <p:sp>
        <p:nvSpPr>
          <p:cNvPr id="24" name="Rectangle 16">
            <a:extLst>
              <a:ext uri="{FF2B5EF4-FFF2-40B4-BE49-F238E27FC236}">
                <a16:creationId xmlns:a16="http://schemas.microsoft.com/office/drawing/2014/main" id="{6BA9EA4D-B8CB-4AC0-98BC-505465B74668}"/>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grpSp>
        <p:nvGrpSpPr>
          <p:cNvPr id="70" name="Group 69">
            <a:extLst>
              <a:ext uri="{FF2B5EF4-FFF2-40B4-BE49-F238E27FC236}">
                <a16:creationId xmlns:a16="http://schemas.microsoft.com/office/drawing/2014/main" id="{EAFEBCC4-9F83-4A43-901D-B47847A8C568}"/>
              </a:ext>
            </a:extLst>
          </p:cNvPr>
          <p:cNvGrpSpPr/>
          <p:nvPr/>
        </p:nvGrpSpPr>
        <p:grpSpPr>
          <a:xfrm>
            <a:off x="1846492" y="66675"/>
            <a:ext cx="5516840" cy="1488562"/>
            <a:chOff x="1208862" y="66675"/>
            <a:chExt cx="6530655" cy="1762111"/>
          </a:xfrm>
        </p:grpSpPr>
        <p:pic>
          <p:nvPicPr>
            <p:cNvPr id="12" name="Picture 11">
              <a:extLst>
                <a:ext uri="{FF2B5EF4-FFF2-40B4-BE49-F238E27FC236}">
                  <a16:creationId xmlns:a16="http://schemas.microsoft.com/office/drawing/2014/main" id="{52815D5D-678D-4CFA-BEDF-1F78234B3287}"/>
                </a:ext>
              </a:extLst>
            </p:cNvPr>
            <p:cNvPicPr/>
            <p:nvPr/>
          </p:nvPicPr>
          <p:blipFill>
            <a:blip r:embed="rId2"/>
            <a:srcRect/>
            <a:stretch/>
          </p:blipFill>
          <p:spPr>
            <a:xfrm>
              <a:off x="1208862" y="314814"/>
              <a:ext cx="1906270" cy="1396006"/>
            </a:xfrm>
            <a:prstGeom prst="rect">
              <a:avLst/>
            </a:prstGeom>
          </p:spPr>
        </p:pic>
        <p:pic>
          <p:nvPicPr>
            <p:cNvPr id="61" name="Picture 60">
              <a:extLst>
                <a:ext uri="{FF2B5EF4-FFF2-40B4-BE49-F238E27FC236}">
                  <a16:creationId xmlns:a16="http://schemas.microsoft.com/office/drawing/2014/main" id="{416033E6-93B6-4F46-9071-27757BBF9A38}"/>
                </a:ext>
              </a:extLst>
            </p:cNvPr>
            <p:cNvPicPr>
              <a:picLocks noChangeAspect="1"/>
            </p:cNvPicPr>
            <p:nvPr/>
          </p:nvPicPr>
          <p:blipFill>
            <a:blip r:embed="rId3"/>
            <a:stretch>
              <a:fillRect/>
            </a:stretch>
          </p:blipFill>
          <p:spPr>
            <a:xfrm>
              <a:off x="3838218" y="66675"/>
              <a:ext cx="3901299" cy="1762111"/>
            </a:xfrm>
            <a:prstGeom prst="rect">
              <a:avLst/>
            </a:prstGeom>
          </p:spPr>
        </p:pic>
      </p:gr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B492E760-0257-4053-95B2-48D219F9322C}"/>
                  </a:ext>
                </a:extLst>
              </p:cNvPr>
              <p:cNvSpPr txBox="1"/>
              <p:nvPr/>
            </p:nvSpPr>
            <p:spPr>
              <a:xfrm>
                <a:off x="209550" y="3028339"/>
                <a:ext cx="4572000" cy="848502"/>
              </a:xfrm>
              <a:prstGeom prst="rect">
                <a:avLst/>
              </a:prstGeom>
              <a:noFill/>
            </p:spPr>
            <p:txBody>
              <a:bodyPr wrap="square">
                <a:spAutoFit/>
              </a:bodyPr>
              <a:lstStyle/>
              <a:p>
                <a:pPr algn="just">
                  <a:lnSpc>
                    <a:spcPct val="150000"/>
                  </a:lnSpc>
                </a:pPr>
                <a:r>
                  <a:rPr lang="en-US" sz="1400">
                    <a:effectLst/>
                    <a:latin typeface="Times New Roman" panose="02020603050405020304" pitchFamily="18" charset="0"/>
                    <a:ea typeface="Times New Roman" panose="02020603050405020304" pitchFamily="18" charset="0"/>
                  </a:rPr>
                  <a:t>Diện tích phần cung tròn giới hạn bởi góc </a:t>
                </a:r>
                <a14:m>
                  <m:oMath xmlns:m="http://schemas.openxmlformats.org/officeDocument/2006/math">
                    <m:r>
                      <a:rPr lang="en-US" sz="1400">
                        <a:effectLst/>
                        <a:latin typeface="Cambria Math" panose="02040503050406030204" pitchFamily="18" charset="0"/>
                        <a:ea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rPr>
                      <m:t>ϴ</m:t>
                    </m:r>
                  </m:oMath>
                </a14:m>
                <a:r>
                  <a:rPr lang="en-US" sz="1400">
                    <a:effectLst/>
                    <a:latin typeface="Times New Roman" panose="02020603050405020304" pitchFamily="18" charset="0"/>
                    <a:ea typeface="Times New Roman" panose="02020603050405020304" pitchFamily="18" charset="0"/>
                  </a:rPr>
                  <a:t>:</a:t>
                </a:r>
                <a:endParaRPr lang="en-US">
                  <a:latin typeface="Times New Roman" panose="02020603050405020304" pitchFamily="18" charset="0"/>
                  <a:ea typeface="Times New Roman" panose="02020603050405020304" pitchFamily="18" charset="0"/>
                </a:endParaRPr>
              </a:p>
              <a:p>
                <a:pPr algn="just">
                  <a:lnSpc>
                    <a:spcPct val="150000"/>
                  </a:lnSpc>
                </a:pPr>
                <a:r>
                  <a:rPr lang="en-US" sz="1400">
                    <a:effectLst/>
                    <a:latin typeface="Times New Roman" panose="02020603050405020304" pitchFamily="18" charset="0"/>
                    <a:ea typeface="Times New Roman" panose="02020603050405020304" pitchFamily="18" charset="0"/>
                  </a:rPr>
                  <a:t>      </a:t>
                </a:r>
                <a14:m>
                  <m:oMath xmlns:m="http://schemas.openxmlformats.org/officeDocument/2006/math">
                    <m:r>
                      <a:rPr lang="en-US" sz="1400">
                        <a:effectLst/>
                        <a:latin typeface="Cambria Math" panose="02040503050406030204" pitchFamily="18" charset="0"/>
                        <a:ea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rPr>
                      <m:t>S</m:t>
                    </m:r>
                    <m:r>
                      <a:rPr lang="en-US" sz="1400">
                        <a:effectLst/>
                        <a:latin typeface="Cambria Math" panose="02040503050406030204" pitchFamily="18" charset="0"/>
                        <a:ea typeface="Times New Roman" panose="02020603050405020304" pitchFamily="18" charset="0"/>
                      </a:rPr>
                      <m:t>ₛ(</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𝑐𝑚</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m:t>
                    </m:r>
                    <m:sSup>
                      <m:sSupPr>
                        <m:ctrlPr>
                          <a:rPr lang="vi-VN" sz="1400" i="1">
                            <a:effectLst/>
                            <a:latin typeface="Cambria Math" panose="02040503050406030204" pitchFamily="18" charset="0"/>
                            <a:ea typeface="Times New Roman" panose="02020603050405020304" pitchFamily="18" charset="0"/>
                          </a:rPr>
                        </m:ctrlPr>
                      </m:sSupPr>
                      <m:e>
                        <m:r>
                          <m:rPr>
                            <m:sty m:val="p"/>
                          </m:rPr>
                          <a:rPr lang="en-US" sz="1400">
                            <a:effectLst/>
                            <a:latin typeface="Cambria Math" panose="02040503050406030204" pitchFamily="18" charset="0"/>
                            <a:ea typeface="Times New Roman" panose="02020603050405020304" pitchFamily="18" charset="0"/>
                          </a:rPr>
                          <m:t>R</m:t>
                        </m:r>
                      </m:e>
                      <m:sup>
                        <m:r>
                          <a:rPr lang="en-US" sz="1400">
                            <a:effectLst/>
                            <a:latin typeface="Cambria Math" panose="02040503050406030204" pitchFamily="18" charset="0"/>
                            <a:ea typeface="Times New Roman" panose="02020603050405020304" pitchFamily="18" charset="0"/>
                          </a:rPr>
                          <m:t>2</m:t>
                        </m:r>
                      </m:sup>
                    </m:sSup>
                    <m:func>
                      <m:funcPr>
                        <m:ctrlPr>
                          <a:rPr lang="vi-VN" sz="1400" i="1">
                            <a:effectLst/>
                            <a:latin typeface="Cambria Math" panose="02040503050406030204" pitchFamily="18" charset="0"/>
                            <a:ea typeface="Times New Roman" panose="02020603050405020304" pitchFamily="18" charset="0"/>
                          </a:rPr>
                        </m:ctrlPr>
                      </m:funcPr>
                      <m:fName>
                        <m:sSup>
                          <m:sSupPr>
                            <m:ctrlPr>
                              <a:rPr lang="vi-VN" sz="1400" i="1">
                                <a:effectLst/>
                                <a:latin typeface="Cambria Math" panose="02040503050406030204" pitchFamily="18" charset="0"/>
                                <a:ea typeface="Times New Roman" panose="02020603050405020304" pitchFamily="18" charset="0"/>
                              </a:rPr>
                            </m:ctrlPr>
                          </m:sSupPr>
                          <m:e>
                            <m:r>
                              <m:rPr>
                                <m:sty m:val="p"/>
                              </m:rPr>
                              <a:rPr lang="en-US" sz="1400">
                                <a:effectLst/>
                                <a:latin typeface="Cambria Math" panose="02040503050406030204" pitchFamily="18" charset="0"/>
                                <a:ea typeface="Times New Roman" panose="02020603050405020304" pitchFamily="18" charset="0"/>
                              </a:rPr>
                              <m:t>cos</m:t>
                            </m:r>
                          </m:e>
                          <m:sup>
                            <m:r>
                              <a:rPr lang="en-US" sz="1400" i="1">
                                <a:effectLst/>
                                <a:latin typeface="Cambria Math" panose="02040503050406030204" pitchFamily="18" charset="0"/>
                                <a:ea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1</m:t>
                            </m:r>
                          </m:sup>
                        </m:sSup>
                      </m:fName>
                      <m:e>
                        <m:r>
                          <a:rPr lang="en-US" sz="1400">
                            <a:effectLst/>
                            <a:latin typeface="Cambria Math" panose="02040503050406030204" pitchFamily="18" charset="0"/>
                            <a:ea typeface="Times New Roman" panose="02020603050405020304" pitchFamily="18" charset="0"/>
                          </a:rPr>
                          <m:t>(</m:t>
                        </m:r>
                        <m:f>
                          <m:fPr>
                            <m:ctrlPr>
                              <a:rPr lang="vi-VN" sz="1400" i="1">
                                <a:effectLst/>
                                <a:latin typeface="Cambria Math" panose="02040503050406030204" pitchFamily="18" charset="0"/>
                                <a:ea typeface="Times New Roman" panose="02020603050405020304" pitchFamily="18" charset="0"/>
                              </a:rPr>
                            </m:ctrlPr>
                          </m:fPr>
                          <m:num>
                            <m:r>
                              <m:rPr>
                                <m:sty m:val="p"/>
                              </m:rPr>
                              <a:rPr lang="en-US" sz="1400">
                                <a:effectLst/>
                                <a:latin typeface="Cambria Math" panose="02040503050406030204" pitchFamily="18" charset="0"/>
                                <a:ea typeface="Times New Roman" panose="02020603050405020304" pitchFamily="18" charset="0"/>
                              </a:rPr>
                              <m:t>R</m:t>
                            </m:r>
                            <m:r>
                              <a:rPr lang="en-US" sz="1400" i="1">
                                <a:effectLst/>
                                <a:latin typeface="Cambria Math" panose="02040503050406030204" pitchFamily="18" charset="0"/>
                                <a:ea typeface="Times New Roman" panose="02020603050405020304" pitchFamily="18" charset="0"/>
                              </a:rPr>
                              <m:t>−</m:t>
                            </m:r>
                            <m:r>
                              <m:rPr>
                                <m:sty m:val="p"/>
                              </m:rPr>
                              <a:rPr lang="en-US" sz="1400">
                                <a:effectLst/>
                                <a:latin typeface="Cambria Math" panose="02040503050406030204" pitchFamily="18" charset="0"/>
                                <a:ea typeface="Times New Roman" panose="02020603050405020304" pitchFamily="18" charset="0"/>
                              </a:rPr>
                              <m:t>h</m:t>
                            </m:r>
                          </m:num>
                          <m:den>
                            <m:r>
                              <m:rPr>
                                <m:sty m:val="p"/>
                              </m:rPr>
                              <a:rPr lang="en-US" sz="1400">
                                <a:effectLst/>
                                <a:latin typeface="Cambria Math" panose="02040503050406030204" pitchFamily="18" charset="0"/>
                                <a:ea typeface="Times New Roman" panose="02020603050405020304" pitchFamily="18" charset="0"/>
                              </a:rPr>
                              <m:t>R</m:t>
                            </m:r>
                          </m:den>
                        </m:f>
                        <m:r>
                          <a:rPr lang="en-US" sz="1400">
                            <a:effectLst/>
                            <a:latin typeface="Cambria Math" panose="02040503050406030204" pitchFamily="18" charset="0"/>
                            <a:ea typeface="Times New Roman" panose="02020603050405020304" pitchFamily="18" charset="0"/>
                          </a:rPr>
                          <m:t>)</m:t>
                        </m:r>
                      </m:e>
                    </m:func>
                  </m:oMath>
                </a14:m>
                <a:endParaRPr lang="vi-VN" sz="1400">
                  <a:effectLst/>
                  <a:latin typeface="Times New Roman" panose="02020603050405020304" pitchFamily="18" charset="0"/>
                  <a:ea typeface="Times New Roman" panose="02020603050405020304" pitchFamily="18" charset="0"/>
                </a:endParaRPr>
              </a:p>
            </p:txBody>
          </p:sp>
        </mc:Choice>
        <mc:Fallback>
          <p:sp>
            <p:nvSpPr>
              <p:cNvPr id="65" name="TextBox 64">
                <a:extLst>
                  <a:ext uri="{FF2B5EF4-FFF2-40B4-BE49-F238E27FC236}">
                    <a16:creationId xmlns:a16="http://schemas.microsoft.com/office/drawing/2014/main" id="{B492E760-0257-4053-95B2-48D219F9322C}"/>
                  </a:ext>
                </a:extLst>
              </p:cNvPr>
              <p:cNvSpPr txBox="1">
                <a:spLocks noRot="1" noChangeAspect="1" noMove="1" noResize="1" noEditPoints="1" noAdjustHandles="1" noChangeArrowheads="1" noChangeShapeType="1" noTextEdit="1"/>
              </p:cNvSpPr>
              <p:nvPr/>
            </p:nvSpPr>
            <p:spPr>
              <a:xfrm>
                <a:off x="209550" y="3028339"/>
                <a:ext cx="4572000" cy="848502"/>
              </a:xfrm>
              <a:prstGeom prst="rect">
                <a:avLst/>
              </a:prstGeom>
              <a:blipFill>
                <a:blip r:embed="rId4"/>
                <a:stretch>
                  <a:fillRect l="-400"/>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5EB0B32-545E-433D-A605-26AEB7CD962A}"/>
                  </a:ext>
                </a:extLst>
              </p:cNvPr>
              <p:cNvSpPr txBox="1"/>
              <p:nvPr/>
            </p:nvSpPr>
            <p:spPr>
              <a:xfrm>
                <a:off x="4572000" y="1790229"/>
                <a:ext cx="4572000" cy="732060"/>
              </a:xfrm>
              <a:prstGeom prst="rect">
                <a:avLst/>
              </a:prstGeom>
              <a:noFill/>
            </p:spPr>
            <p:txBody>
              <a:bodyPr wrap="square">
                <a:spAutoFit/>
              </a:bodyPr>
              <a:lstStyle/>
              <a:p>
                <a:pPr algn="just">
                  <a:lnSpc>
                    <a:spcPct val="150000"/>
                  </a:lnSpc>
                </a:pPr>
                <a:r>
                  <a:rPr lang="en-US" sz="1400">
                    <a:effectLst/>
                    <a:latin typeface="Times New Roman" panose="02020603050405020304" pitchFamily="18" charset="0"/>
                    <a:ea typeface="Times New Roman" panose="02020603050405020304" pitchFamily="18" charset="0"/>
                  </a:rPr>
                  <a:t>Diện tích phần tam giác giới hạn bởi góc </a:t>
                </a:r>
                <a14:m>
                  <m:oMath xmlns:m="http://schemas.openxmlformats.org/officeDocument/2006/math">
                    <m:r>
                      <a:rPr lang="en-US" sz="1400">
                        <a:effectLst/>
                        <a:latin typeface="Cambria Math" panose="02040503050406030204" pitchFamily="18" charset="0"/>
                        <a:ea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rPr>
                      <m:t>ϴ</m:t>
                    </m:r>
                  </m:oMath>
                </a14:m>
                <a:r>
                  <a:rPr lang="en-US" sz="1400">
                    <a:effectLst/>
                    <a:latin typeface="Times New Roman" panose="02020603050405020304" pitchFamily="18" charset="0"/>
                    <a:ea typeface="Times New Roman" panose="02020603050405020304" pitchFamily="18" charset="0"/>
                  </a:rPr>
                  <a:t>:</a:t>
                </a:r>
                <a:endParaRPr lang="vi-VN" sz="1400">
                  <a:effectLst/>
                  <a:latin typeface="Times New Roman" panose="02020603050405020304" pitchFamily="18" charset="0"/>
                  <a:ea typeface="Times New Roman" panose="02020603050405020304" pitchFamily="18" charset="0"/>
                </a:endParaRPr>
              </a:p>
              <a:p>
                <a:pPr>
                  <a:lnSpc>
                    <a:spcPct val="150000"/>
                  </a:lnSpc>
                </a:pPr>
                <a:r>
                  <a:rPr lang="en-US" sz="140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vi-VN" sz="1400" i="1">
                            <a:effectLst/>
                            <a:latin typeface="Cambria Math" panose="02040503050406030204" pitchFamily="18" charset="0"/>
                          </a:rPr>
                        </m:ctrlPr>
                      </m:sSubPr>
                      <m:e>
                        <m:r>
                          <a:rPr lang="en-US" sz="1400" b="0" i="0" smtClean="0">
                            <a:effectLst/>
                            <a:latin typeface="Cambria Math" panose="02040503050406030204" pitchFamily="18" charset="0"/>
                          </a:rPr>
                          <m:t>     </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n-US">
                    <a:ea typeface="Times New Roman" panose="02020603050405020304" pitchFamily="18" charset="0"/>
                  </a:rPr>
                  <a:t> </a:t>
                </a:r>
                <a14:m>
                  <m:oMath xmlns:m="http://schemas.openxmlformats.org/officeDocument/2006/math">
                    <m:r>
                      <a:rPr lang="en-US">
                        <a:latin typeface="Cambria Math" panose="02040503050406030204" pitchFamily="18" charset="0"/>
                        <a:ea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𝑐𝑚</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smtClean="0">
                        <a:latin typeface="Cambria Math" panose="02040503050406030204" pitchFamily="18" charset="0"/>
                        <a:ea typeface="Times New Roman" panose="02020603050405020304" pitchFamily="18" charset="0"/>
                      </a:rPr>
                      <m:t>=</m:t>
                    </m:r>
                  </m:oMath>
                </a14:m>
                <a:r>
                  <a:rPr lang="en-US" sz="1400">
                    <a:effectLst/>
                    <a:latin typeface="Times New Roman" panose="02020603050405020304" pitchFamily="18" charset="0"/>
                    <a:ea typeface="Times New Roman" panose="02020603050405020304" pitchFamily="18" charset="0"/>
                  </a:rPr>
                  <a:t> </a:t>
                </a:r>
                <a14:m>
                  <m:oMath xmlns:m="http://schemas.openxmlformats.org/officeDocument/2006/math">
                    <m:d>
                      <m:dPr>
                        <m:ctrlPr>
                          <a:rPr lang="vi-VN" sz="1400" i="1">
                            <a:effectLst/>
                            <a:latin typeface="Cambria Math" panose="02040503050406030204" pitchFamily="18" charset="0"/>
                          </a:rPr>
                        </m:ctrlPr>
                      </m:d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R</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x</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vi-VN" sz="1400" i="1">
                            <a:effectLst/>
                            <a:latin typeface="Cambria Math" panose="02040503050406030204" pitchFamily="18" charset="0"/>
                          </a:rPr>
                        </m:ctrlPr>
                      </m:radPr>
                      <m:deg/>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Rh</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vi-VN" sz="1400" i="1">
                                <a:effectLst/>
                                <a:latin typeface="Cambria Math" panose="02040503050406030204" pitchFamily="18" charset="0"/>
                              </a:rPr>
                            </m:ctrlPr>
                          </m:sSup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h</m:t>
                            </m:r>
                          </m:e>
                          <m:sup>
                            <m:r>
                              <a:rPr lang="en-US" sz="14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400">
                            <a:effectLst/>
                            <a:latin typeface="Cambria Math" panose="02040503050406030204" pitchFamily="18" charset="0"/>
                            <a:ea typeface="Times New Roman" panose="02020603050405020304" pitchFamily="18" charset="0"/>
                            <a:cs typeface="Times New Roman" panose="02020603050405020304" pitchFamily="18" charset="0"/>
                          </a:rPr>
                          <m:t> </m:t>
                        </m:r>
                      </m:e>
                    </m:rad>
                  </m:oMath>
                </a14:m>
                <a:endParaRPr lang="vi-VN"/>
              </a:p>
            </p:txBody>
          </p:sp>
        </mc:Choice>
        <mc:Fallback>
          <p:sp>
            <p:nvSpPr>
              <p:cNvPr id="67" name="TextBox 66">
                <a:extLst>
                  <a:ext uri="{FF2B5EF4-FFF2-40B4-BE49-F238E27FC236}">
                    <a16:creationId xmlns:a16="http://schemas.microsoft.com/office/drawing/2014/main" id="{C5EB0B32-545E-433D-A605-26AEB7CD962A}"/>
                  </a:ext>
                </a:extLst>
              </p:cNvPr>
              <p:cNvSpPr txBox="1">
                <a:spLocks noRot="1" noChangeAspect="1" noMove="1" noResize="1" noEditPoints="1" noAdjustHandles="1" noChangeArrowheads="1" noChangeShapeType="1" noTextEdit="1"/>
              </p:cNvSpPr>
              <p:nvPr/>
            </p:nvSpPr>
            <p:spPr>
              <a:xfrm>
                <a:off x="4572000" y="1790229"/>
                <a:ext cx="4572000" cy="732060"/>
              </a:xfrm>
              <a:prstGeom prst="rect">
                <a:avLst/>
              </a:prstGeom>
              <a:blipFill>
                <a:blip r:embed="rId5"/>
                <a:stretch>
                  <a:fillRect l="-400" b="-3333"/>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2191AD2-A057-4157-94D5-4ADF1B88EC1C}"/>
                  </a:ext>
                </a:extLst>
              </p:cNvPr>
              <p:cNvSpPr txBox="1"/>
              <p:nvPr/>
            </p:nvSpPr>
            <p:spPr>
              <a:xfrm>
                <a:off x="4572000" y="2690690"/>
                <a:ext cx="4572000" cy="630942"/>
              </a:xfrm>
              <a:prstGeom prst="rect">
                <a:avLst/>
              </a:prstGeom>
              <a:noFill/>
            </p:spPr>
            <p:txBody>
              <a:bodyPr wrap="square">
                <a:spAutoFit/>
              </a:bodyPr>
              <a:lstStyle/>
              <a:p>
                <a:pPr algn="just">
                  <a:lnSpc>
                    <a:spcPct val="150000"/>
                  </a:lnSpc>
                </a:pPr>
                <a:r>
                  <a:rPr lang="en-US" sz="1400">
                    <a:effectLst/>
                    <a:latin typeface="Times New Roman" panose="02020603050405020304" pitchFamily="18" charset="0"/>
                    <a:ea typeface="Times New Roman" panose="02020603050405020304" pitchFamily="18" charset="0"/>
                  </a:rPr>
                  <a:t>Diện tích phần ngập nước:</a:t>
                </a:r>
                <a:endParaRPr lang="vi-VN" sz="1400">
                  <a:effectLst/>
                  <a:latin typeface="Times New Roman" panose="02020603050405020304" pitchFamily="18" charset="0"/>
                  <a:ea typeface="Times New Roman" panose="02020603050405020304" pitchFamily="18" charset="0"/>
                </a:endParaRPr>
              </a:p>
              <a:p>
                <a14:m>
                  <m:oMath xmlns:m="http://schemas.openxmlformats.org/officeDocument/2006/math">
                    <m:sSub>
                      <m:sSubPr>
                        <m:ctrlPr>
                          <a:rPr lang="vi-VN" sz="1400" i="1">
                            <a:effectLst/>
                            <a:latin typeface="Cambria Math" panose="02040503050406030204" pitchFamily="18" charset="0"/>
                          </a:rPr>
                        </m:ctrlPr>
                      </m:sSubPr>
                      <m:e>
                        <m:r>
                          <a:rPr lang="en-US" sz="1400" b="0" i="0" smtClean="0">
                            <a:effectLst/>
                            <a:latin typeface="Cambria Math" panose="02040503050406030204" pitchFamily="18" charset="0"/>
                          </a:rPr>
                          <m:t>       </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e>
                      <m:sub>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w</m:t>
                        </m:r>
                      </m:sub>
                    </m:sSub>
                  </m:oMath>
                </a14:m>
                <a:r>
                  <a:rPr lang="en-US">
                    <a:ea typeface="Times New Roman" panose="02020603050405020304" pitchFamily="18" charset="0"/>
                  </a:rPr>
                  <a:t> </a:t>
                </a:r>
                <a14:m>
                  <m:oMath xmlns:m="http://schemas.openxmlformats.org/officeDocument/2006/math">
                    <m:r>
                      <a:rPr lang="en-US">
                        <a:latin typeface="Cambria Math" panose="02040503050406030204" pitchFamily="18" charset="0"/>
                        <a:ea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𝑐𝑚</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a:latin typeface="Cambria Math" panose="02040503050406030204" pitchFamily="18" charset="0"/>
                        <a:ea typeface="Times New Roman" panose="02020603050405020304" pitchFamily="18" charset="0"/>
                      </a:rPr>
                      <m:t>=</m:t>
                    </m:r>
                    <m:sSub>
                      <m:sSubPr>
                        <m:ctrlPr>
                          <a:rPr lang="vi-VN" sz="1400" i="1">
                            <a:effectLst/>
                            <a:latin typeface="Cambria Math" panose="02040503050406030204" pitchFamily="18" charset="0"/>
                          </a:rPr>
                        </m:ctrlPr>
                      </m:sSub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e>
                      <m:sub>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t</m:t>
                        </m:r>
                      </m:sub>
                    </m:sSub>
                  </m:oMath>
                </a14:m>
                <a:r>
                  <a:rPr lang="en-US" sz="1400">
                    <a:effectLst/>
                    <a:latin typeface="Times New Roman" panose="02020603050405020304" pitchFamily="18" charset="0"/>
                    <a:ea typeface="Times New Roman" panose="02020603050405020304" pitchFamily="18" charset="0"/>
                  </a:rPr>
                  <a:t> – </a:t>
                </a:r>
                <a14:m>
                  <m:oMath xmlns:m="http://schemas.openxmlformats.org/officeDocument/2006/math">
                    <m:r>
                      <a:rPr lang="en-US" sz="14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vi-VN" sz="1400" i="1">
                            <a:effectLst/>
                            <a:latin typeface="Cambria Math" panose="02040503050406030204" pitchFamily="18" charset="0"/>
                          </a:rPr>
                        </m:ctrlPr>
                      </m:sSub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e>
                      <m:sub>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sub>
                    </m:sSub>
                  </m:oMath>
                </a14:m>
                <a:r>
                  <a:rPr lang="en-US" sz="1400">
                    <a:effectLst/>
                    <a:latin typeface="Times New Roman" panose="02020603050405020304" pitchFamily="18" charset="0"/>
                    <a:ea typeface="Times New Roman" panose="02020603050405020304" pitchFamily="18" charset="0"/>
                  </a:rPr>
                  <a:t> + </a:t>
                </a:r>
                <a14:m>
                  <m:oMath xmlns:m="http://schemas.openxmlformats.org/officeDocument/2006/math">
                    <m:sSub>
                      <m:sSubPr>
                        <m:ctrlPr>
                          <a:rPr lang="vi-VN" sz="1400" i="1">
                            <a:effectLst/>
                            <a:latin typeface="Cambria Math" panose="02040503050406030204" pitchFamily="18" charset="0"/>
                          </a:rPr>
                        </m:ctrlPr>
                      </m:sSubP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endParaRPr lang="vi-VN"/>
              </a:p>
            </p:txBody>
          </p:sp>
        </mc:Choice>
        <mc:Fallback>
          <p:sp>
            <p:nvSpPr>
              <p:cNvPr id="69" name="TextBox 68">
                <a:extLst>
                  <a:ext uri="{FF2B5EF4-FFF2-40B4-BE49-F238E27FC236}">
                    <a16:creationId xmlns:a16="http://schemas.microsoft.com/office/drawing/2014/main" id="{B2191AD2-A057-4157-94D5-4ADF1B88EC1C}"/>
                  </a:ext>
                </a:extLst>
              </p:cNvPr>
              <p:cNvSpPr txBox="1">
                <a:spLocks noRot="1" noChangeAspect="1" noMove="1" noResize="1" noEditPoints="1" noAdjustHandles="1" noChangeArrowheads="1" noChangeShapeType="1" noTextEdit="1"/>
              </p:cNvSpPr>
              <p:nvPr/>
            </p:nvSpPr>
            <p:spPr>
              <a:xfrm>
                <a:off x="4572000" y="2690690"/>
                <a:ext cx="4572000" cy="630942"/>
              </a:xfrm>
              <a:prstGeom prst="rect">
                <a:avLst/>
              </a:prstGeom>
              <a:blipFill>
                <a:blip r:embed="rId6"/>
                <a:stretch>
                  <a:fillRect l="-400" b="-9615"/>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94F9FC10-EE62-4E41-BEC6-9AE3F43ABEC0}"/>
                  </a:ext>
                </a:extLst>
              </p:cNvPr>
              <p:cNvSpPr txBox="1"/>
              <p:nvPr/>
            </p:nvSpPr>
            <p:spPr>
              <a:xfrm>
                <a:off x="209550" y="2290709"/>
                <a:ext cx="4572000" cy="715452"/>
              </a:xfrm>
              <a:prstGeom prst="rect">
                <a:avLst/>
              </a:prstGeom>
              <a:noFill/>
            </p:spPr>
            <p:txBody>
              <a:bodyPr wrap="square">
                <a:spAutoFit/>
              </a:bodyPr>
              <a:lstStyle/>
              <a:p>
                <a:pPr algn="just"/>
                <a:r>
                  <a:rPr lang="en-US" sz="1400">
                    <a:effectLst/>
                    <a:latin typeface="Times New Roman" panose="02020603050405020304" pitchFamily="18" charset="0"/>
                    <a:ea typeface="Times New Roman" panose="02020603050405020304" pitchFamily="18" charset="0"/>
                  </a:rPr>
                  <a:t>Giá trị góc </a:t>
                </a:r>
                <a14:m>
                  <m:oMath xmlns:m="http://schemas.openxmlformats.org/officeDocument/2006/math">
                    <m:r>
                      <m:rPr>
                        <m:sty m:val="p"/>
                      </m:rPr>
                      <a:rPr lang="en-US" sz="1400">
                        <a:effectLst/>
                        <a:latin typeface="Cambria Math" panose="02040503050406030204" pitchFamily="18" charset="0"/>
                        <a:ea typeface="Times New Roman" panose="02020603050405020304" pitchFamily="18" charset="0"/>
                      </a:rPr>
                      <m:t>ϴ</m:t>
                    </m:r>
                  </m:oMath>
                </a14:m>
                <a:r>
                  <a:rPr lang="en-US" sz="1400">
                    <a:effectLst/>
                    <a:latin typeface="Times New Roman" panose="02020603050405020304" pitchFamily="18" charset="0"/>
                    <a:ea typeface="Times New Roman" panose="02020603050405020304" pitchFamily="18" charset="0"/>
                  </a:rPr>
                  <a:t>:  </a:t>
                </a:r>
                <a:endParaRPr lang="en-US">
                  <a:latin typeface="Times New Roman" panose="02020603050405020304" pitchFamily="18" charset="0"/>
                  <a:ea typeface="Times New Roman" panose="02020603050405020304" pitchFamily="18" charset="0"/>
                </a:endParaRPr>
              </a:p>
              <a:p>
                <a:pPr lvl="1" algn="just"/>
                <a14:m>
                  <m:oMathPara xmlns:m="http://schemas.openxmlformats.org/officeDocument/2006/math">
                    <m:oMathParaPr>
                      <m:jc m:val="left"/>
                    </m:oMathParaPr>
                    <m:oMath xmlns:m="http://schemas.openxmlformats.org/officeDocument/2006/math">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ϴ</m:t>
                      </m:r>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rad</m:t>
                      </m:r>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 </m:t>
                      </m:r>
                      <m:func>
                        <m:funcPr>
                          <m:ctrlPr>
                            <a:rPr lang="vi-VN" i="1">
                              <a:effectLst/>
                              <a:latin typeface="Cambria Math" panose="02040503050406030204" pitchFamily="18" charset="0"/>
                            </a:rPr>
                          </m:ctrlPr>
                        </m:funcPr>
                        <m:fName>
                          <m:sSup>
                            <m:sSupPr>
                              <m:ctrlPr>
                                <a:rPr lang="vi-VN" i="1">
                                  <a:effectLst/>
                                  <a:latin typeface="Cambria Math" panose="02040503050406030204" pitchFamily="18" charset="0"/>
                                </a:rPr>
                              </m:ctrlPr>
                            </m:sSup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vi-VN" i="1">
                                  <a:effectLst/>
                                  <a:latin typeface="Cambria Math" panose="02040503050406030204" pitchFamily="18" charset="0"/>
                                </a:rPr>
                              </m:ctrlPr>
                            </m:fPr>
                            <m:num>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R</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h</m:t>
                              </m:r>
                            </m:num>
                            <m:den>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R</m:t>
                              </m:r>
                            </m:den>
                          </m:f>
                          <m:r>
                            <a:rPr lang="en-US">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vi-VN"/>
              </a:p>
            </p:txBody>
          </p:sp>
        </mc:Choice>
        <mc:Fallback>
          <p:sp>
            <p:nvSpPr>
              <p:cNvPr id="72" name="TextBox 71">
                <a:extLst>
                  <a:ext uri="{FF2B5EF4-FFF2-40B4-BE49-F238E27FC236}">
                    <a16:creationId xmlns:a16="http://schemas.microsoft.com/office/drawing/2014/main" id="{94F9FC10-EE62-4E41-BEC6-9AE3F43ABEC0}"/>
                  </a:ext>
                </a:extLst>
              </p:cNvPr>
              <p:cNvSpPr txBox="1">
                <a:spLocks noRot="1" noChangeAspect="1" noMove="1" noResize="1" noEditPoints="1" noAdjustHandles="1" noChangeArrowheads="1" noChangeShapeType="1" noTextEdit="1"/>
              </p:cNvSpPr>
              <p:nvPr/>
            </p:nvSpPr>
            <p:spPr>
              <a:xfrm>
                <a:off x="209550" y="2290709"/>
                <a:ext cx="4572000" cy="715452"/>
              </a:xfrm>
              <a:prstGeom prst="rect">
                <a:avLst/>
              </a:prstGeom>
              <a:blipFill>
                <a:blip r:embed="rId7"/>
                <a:stretch>
                  <a:fillRect l="-400" t="-1709" b="-855"/>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4AB65980-8916-4B3B-9205-649210565B10}"/>
                  </a:ext>
                </a:extLst>
              </p:cNvPr>
              <p:cNvSpPr txBox="1"/>
              <p:nvPr/>
            </p:nvSpPr>
            <p:spPr>
              <a:xfrm>
                <a:off x="209550" y="1448958"/>
                <a:ext cx="4572000" cy="738664"/>
              </a:xfrm>
              <a:prstGeom prst="rect">
                <a:avLst/>
              </a:prstGeom>
              <a:noFill/>
            </p:spPr>
            <p:txBody>
              <a:bodyPr wrap="square">
                <a:spAutoFit/>
              </a:bodyPr>
              <a:lstStyle/>
              <a:p>
                <a:pPr algn="just">
                  <a:lnSpc>
                    <a:spcPct val="150000"/>
                  </a:lnSpc>
                </a:pPr>
                <a:r>
                  <a:rPr lang="en-US" sz="1400">
                    <a:effectLst/>
                    <a:latin typeface="Times New Roman" panose="02020603050405020304" pitchFamily="18" charset="0"/>
                    <a:ea typeface="Times New Roman" panose="02020603050405020304" pitchFamily="18" charset="0"/>
                  </a:rPr>
                  <a:t>Diện tích hình tròn:  </a:t>
                </a:r>
                <a:endParaRPr lang="vi-VN" sz="1400">
                  <a:effectLst/>
                  <a:latin typeface="Times New Roman" panose="02020603050405020304" pitchFamily="18" charset="0"/>
                  <a:ea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14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S</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ₜ(</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𝑐𝑚</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π</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vi-VN"/>
              </a:p>
            </p:txBody>
          </p:sp>
        </mc:Choice>
        <mc:Fallback>
          <p:sp>
            <p:nvSpPr>
              <p:cNvPr id="74" name="TextBox 73">
                <a:extLst>
                  <a:ext uri="{FF2B5EF4-FFF2-40B4-BE49-F238E27FC236}">
                    <a16:creationId xmlns:a16="http://schemas.microsoft.com/office/drawing/2014/main" id="{4AB65980-8916-4B3B-9205-649210565B10}"/>
                  </a:ext>
                </a:extLst>
              </p:cNvPr>
              <p:cNvSpPr txBox="1">
                <a:spLocks noRot="1" noChangeAspect="1" noMove="1" noResize="1" noEditPoints="1" noAdjustHandles="1" noChangeArrowheads="1" noChangeShapeType="1" noTextEdit="1"/>
              </p:cNvSpPr>
              <p:nvPr/>
            </p:nvSpPr>
            <p:spPr>
              <a:xfrm>
                <a:off x="209550" y="1448958"/>
                <a:ext cx="4572000" cy="738664"/>
              </a:xfrm>
              <a:prstGeom prst="rect">
                <a:avLst/>
              </a:prstGeom>
              <a:blipFill>
                <a:blip r:embed="rId8"/>
                <a:stretch>
                  <a:fillRect l="-400"/>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2AB90E6D-8705-4A64-8632-DC88A182ECF7}"/>
                  </a:ext>
                </a:extLst>
              </p:cNvPr>
              <p:cNvSpPr txBox="1"/>
              <p:nvPr/>
            </p:nvSpPr>
            <p:spPr>
              <a:xfrm>
                <a:off x="4572000" y="3452590"/>
                <a:ext cx="4614862" cy="740139"/>
              </a:xfrm>
              <a:prstGeom prst="rect">
                <a:avLst/>
              </a:prstGeom>
              <a:noFill/>
            </p:spPr>
            <p:txBody>
              <a:bodyPr wrap="square">
                <a:spAutoFit/>
              </a:bodyPr>
              <a:lstStyle/>
              <a:p>
                <a:pPr algn="just">
                  <a:lnSpc>
                    <a:spcPct val="150000"/>
                  </a:lnSpc>
                </a:pPr>
                <a:r>
                  <a:rPr lang="en-US" sz="1400">
                    <a:effectLst/>
                    <a:latin typeface="Times New Roman" panose="02020603050405020304" pitchFamily="18" charset="0"/>
                    <a:ea typeface="Times New Roman" panose="02020603050405020304" pitchFamily="18" charset="0"/>
                  </a:rPr>
                  <a:t>Thể tích nước trong bình chứa:</a:t>
                </a:r>
                <a:endParaRPr lang="vi-VN" sz="1400">
                  <a:effectLst/>
                  <a:latin typeface="Times New Roman" panose="02020603050405020304" pitchFamily="18" charset="0"/>
                  <a:ea typeface="Times New Roman" panose="02020603050405020304" pitchFamily="18" charset="0"/>
                </a:endParaRPr>
              </a:p>
              <a:p>
                <a:pPr/>
                <a:r>
                  <a:rPr lang="en-US" sz="1400">
                    <a:effectLst/>
                    <a:ea typeface="Times New Roman" panose="02020603050405020304" pitchFamily="18" charset="0"/>
                    <a:cs typeface="Times New Roman" panose="02020603050405020304" pitchFamily="18" charset="0"/>
                  </a:rPr>
                  <a:t>      </a:t>
                </a:r>
                <a14:m>
                  <m:oMath xmlns:m="http://schemas.openxmlformats.org/officeDocument/2006/math">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V</m:t>
                    </m:r>
                    <m:r>
                      <a:rPr lang="en-US" sz="14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b="0" i="0" smtClean="0">
                        <a:effectLst/>
                        <a:latin typeface="Cambria Math" panose="02040503050406030204" pitchFamily="18" charset="0"/>
                        <a:ea typeface="Times New Roman" panose="02020603050405020304" pitchFamily="18" charset="0"/>
                        <a:cs typeface="Times New Roman" panose="02020603050405020304" pitchFamily="18" charset="0"/>
                      </a:rPr>
                      <m:t>L</m:t>
                    </m:r>
                    <m:r>
                      <a:rPr lang="en-US" sz="1400" b="0" i="0"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vi-VN" sz="1600" i="1">
                            <a:effectLst/>
                            <a:latin typeface="Cambria Math" panose="02040503050406030204" pitchFamily="18" charset="0"/>
                          </a:rPr>
                        </m:ctrlPr>
                      </m:fPr>
                      <m:num>
                        <m:sSub>
                          <m:sSubPr>
                            <m:ctrlPr>
                              <a:rPr lang="vi-VN" sz="1600" i="1">
                                <a:effectLst/>
                                <a:latin typeface="Cambria Math" panose="02040503050406030204" pitchFamily="18" charset="0"/>
                              </a:rPr>
                            </m:ctrlPr>
                          </m:sSubPr>
                          <m:e>
                            <m:r>
                              <a:rPr lang="en-US" sz="16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S</m:t>
                            </m:r>
                          </m:e>
                          <m:sub>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w</m:t>
                            </m:r>
                          </m:sub>
                        </m:sSub>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L</m:t>
                        </m:r>
                      </m:num>
                      <m:den>
                        <m:r>
                          <a:rPr lang="en-US" sz="1600">
                            <a:effectLst/>
                            <a:latin typeface="Cambria Math" panose="02040503050406030204" pitchFamily="18" charset="0"/>
                            <a:ea typeface="Times New Roman" panose="02020603050405020304" pitchFamily="18" charset="0"/>
                            <a:cs typeface="Times New Roman" panose="02020603050405020304" pitchFamily="18" charset="0"/>
                          </a:rPr>
                          <m:t>1000</m:t>
                        </m:r>
                      </m:den>
                    </m:f>
                  </m:oMath>
                </a14:m>
                <a:endParaRPr lang="vi-VN"/>
              </a:p>
            </p:txBody>
          </p:sp>
        </mc:Choice>
        <mc:Fallback>
          <p:sp>
            <p:nvSpPr>
              <p:cNvPr id="76" name="TextBox 75">
                <a:extLst>
                  <a:ext uri="{FF2B5EF4-FFF2-40B4-BE49-F238E27FC236}">
                    <a16:creationId xmlns:a16="http://schemas.microsoft.com/office/drawing/2014/main" id="{2AB90E6D-8705-4A64-8632-DC88A182ECF7}"/>
                  </a:ext>
                </a:extLst>
              </p:cNvPr>
              <p:cNvSpPr txBox="1">
                <a:spLocks noRot="1" noChangeAspect="1" noMove="1" noResize="1" noEditPoints="1" noAdjustHandles="1" noChangeArrowheads="1" noChangeShapeType="1" noTextEdit="1"/>
              </p:cNvSpPr>
              <p:nvPr/>
            </p:nvSpPr>
            <p:spPr>
              <a:xfrm>
                <a:off x="4572000" y="3452590"/>
                <a:ext cx="4614862" cy="740139"/>
              </a:xfrm>
              <a:prstGeom prst="rect">
                <a:avLst/>
              </a:prstGeom>
              <a:blipFill>
                <a:blip r:embed="rId9"/>
                <a:stretch>
                  <a:fillRect l="-396"/>
                </a:stretch>
              </a:blipFill>
            </p:spPr>
            <p:txBody>
              <a:bodyPr/>
              <a:lstStyle/>
              <a:p>
                <a:r>
                  <a:rPr lang="vi-VN">
                    <a:noFill/>
                  </a:rPr>
                  <a:t> </a:t>
                </a:r>
              </a:p>
            </p:txBody>
          </p:sp>
        </mc:Fallback>
      </mc:AlternateContent>
    </p:spTree>
    <p:extLst>
      <p:ext uri="{BB962C8B-B14F-4D97-AF65-F5344CB8AC3E}">
        <p14:creationId xmlns:p14="http://schemas.microsoft.com/office/powerpoint/2010/main" val="257653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anim calcmode="lin" valueType="num">
                                      <p:cBhvr>
                                        <p:cTn id="13" dur="1000" fill="hold"/>
                                        <p:tgtEl>
                                          <p:spTgt spid="74"/>
                                        </p:tgtEl>
                                        <p:attrNameLst>
                                          <p:attrName>ppt_x</p:attrName>
                                        </p:attrNameLst>
                                      </p:cBhvr>
                                      <p:tavLst>
                                        <p:tav tm="0">
                                          <p:val>
                                            <p:strVal val="#ppt_x"/>
                                          </p:val>
                                        </p:tav>
                                        <p:tav tm="100000">
                                          <p:val>
                                            <p:strVal val="#ppt_x"/>
                                          </p:val>
                                        </p:tav>
                                      </p:tavLst>
                                    </p:anim>
                                    <p:anim calcmode="lin" valueType="num">
                                      <p:cBhvr>
                                        <p:cTn id="1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anim calcmode="lin" valueType="num">
                                      <p:cBhvr>
                                        <p:cTn id="20" dur="1000" fill="hold"/>
                                        <p:tgtEl>
                                          <p:spTgt spid="72"/>
                                        </p:tgtEl>
                                        <p:attrNameLst>
                                          <p:attrName>ppt_x</p:attrName>
                                        </p:attrNameLst>
                                      </p:cBhvr>
                                      <p:tavLst>
                                        <p:tav tm="0">
                                          <p:val>
                                            <p:strVal val="#ppt_x"/>
                                          </p:val>
                                        </p:tav>
                                        <p:tav tm="100000">
                                          <p:val>
                                            <p:strVal val="#ppt_x"/>
                                          </p:val>
                                        </p:tav>
                                      </p:tavLst>
                                    </p:anim>
                                    <p:anim calcmode="lin" valueType="num">
                                      <p:cBhvr>
                                        <p:cTn id="21"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1000"/>
                                        <p:tgtEl>
                                          <p:spTgt spid="65"/>
                                        </p:tgtEl>
                                      </p:cBhvr>
                                    </p:animEffect>
                                    <p:anim calcmode="lin" valueType="num">
                                      <p:cBhvr>
                                        <p:cTn id="27" dur="1000" fill="hold"/>
                                        <p:tgtEl>
                                          <p:spTgt spid="65"/>
                                        </p:tgtEl>
                                        <p:attrNameLst>
                                          <p:attrName>ppt_x</p:attrName>
                                        </p:attrNameLst>
                                      </p:cBhvr>
                                      <p:tavLst>
                                        <p:tav tm="0">
                                          <p:val>
                                            <p:strVal val="#ppt_x"/>
                                          </p:val>
                                        </p:tav>
                                        <p:tav tm="100000">
                                          <p:val>
                                            <p:strVal val="#ppt_x"/>
                                          </p:val>
                                        </p:tav>
                                      </p:tavLst>
                                    </p:anim>
                                    <p:anim calcmode="lin" valueType="num">
                                      <p:cBhvr>
                                        <p:cTn id="2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1000"/>
                                        <p:tgtEl>
                                          <p:spTgt spid="67"/>
                                        </p:tgtEl>
                                      </p:cBhvr>
                                    </p:animEffect>
                                    <p:anim calcmode="lin" valueType="num">
                                      <p:cBhvr>
                                        <p:cTn id="34" dur="1000" fill="hold"/>
                                        <p:tgtEl>
                                          <p:spTgt spid="67"/>
                                        </p:tgtEl>
                                        <p:attrNameLst>
                                          <p:attrName>ppt_x</p:attrName>
                                        </p:attrNameLst>
                                      </p:cBhvr>
                                      <p:tavLst>
                                        <p:tav tm="0">
                                          <p:val>
                                            <p:strVal val="#ppt_x"/>
                                          </p:val>
                                        </p:tav>
                                        <p:tav tm="100000">
                                          <p:val>
                                            <p:strVal val="#ppt_x"/>
                                          </p:val>
                                        </p:tav>
                                      </p:tavLst>
                                    </p:anim>
                                    <p:anim calcmode="lin" valueType="num">
                                      <p:cBhvr>
                                        <p:cTn id="3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1000"/>
                                        <p:tgtEl>
                                          <p:spTgt spid="69"/>
                                        </p:tgtEl>
                                      </p:cBhvr>
                                    </p:animEffect>
                                    <p:anim calcmode="lin" valueType="num">
                                      <p:cBhvr>
                                        <p:cTn id="41" dur="1000" fill="hold"/>
                                        <p:tgtEl>
                                          <p:spTgt spid="69"/>
                                        </p:tgtEl>
                                        <p:attrNameLst>
                                          <p:attrName>ppt_x</p:attrName>
                                        </p:attrNameLst>
                                      </p:cBhvr>
                                      <p:tavLst>
                                        <p:tav tm="0">
                                          <p:val>
                                            <p:strVal val="#ppt_x"/>
                                          </p:val>
                                        </p:tav>
                                        <p:tav tm="100000">
                                          <p:val>
                                            <p:strVal val="#ppt_x"/>
                                          </p:val>
                                        </p:tav>
                                      </p:tavLst>
                                    </p:anim>
                                    <p:anim calcmode="lin" valueType="num">
                                      <p:cBhvr>
                                        <p:cTn id="4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1000"/>
                                        <p:tgtEl>
                                          <p:spTgt spid="76"/>
                                        </p:tgtEl>
                                      </p:cBhvr>
                                    </p:animEffect>
                                    <p:anim calcmode="lin" valueType="num">
                                      <p:cBhvr>
                                        <p:cTn id="48" dur="1000" fill="hold"/>
                                        <p:tgtEl>
                                          <p:spTgt spid="76"/>
                                        </p:tgtEl>
                                        <p:attrNameLst>
                                          <p:attrName>ppt_x</p:attrName>
                                        </p:attrNameLst>
                                      </p:cBhvr>
                                      <p:tavLst>
                                        <p:tav tm="0">
                                          <p:val>
                                            <p:strVal val="#ppt_x"/>
                                          </p:val>
                                        </p:tav>
                                        <p:tav tm="100000">
                                          <p:val>
                                            <p:strVal val="#ppt_x"/>
                                          </p:val>
                                        </p:tav>
                                      </p:tavLst>
                                    </p:anim>
                                    <p:anim calcmode="lin" valueType="num">
                                      <p:cBhvr>
                                        <p:cTn id="49"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P spid="69" grpId="0"/>
      <p:bldP spid="72" grpId="0"/>
      <p:bldP spid="74"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title" idx="2"/>
          </p:nvPr>
        </p:nvSpPr>
        <p:spPr>
          <a:xfrm>
            <a:off x="1487313" y="1216572"/>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7" name="Google Shape;507;p36"/>
          <p:cNvSpPr txBox="1">
            <a:spLocks noGrp="1"/>
          </p:cNvSpPr>
          <p:nvPr>
            <p:ph type="title"/>
          </p:nvPr>
        </p:nvSpPr>
        <p:spPr>
          <a:xfrm>
            <a:off x="1569656" y="2432209"/>
            <a:ext cx="2571806" cy="15718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GIỚI THIỆU</a:t>
            </a:r>
            <a:endParaRPr b="1"/>
          </a:p>
        </p:txBody>
      </p:sp>
      <p:grpSp>
        <p:nvGrpSpPr>
          <p:cNvPr id="509" name="Google Shape;509;p36"/>
          <p:cNvGrpSpPr/>
          <p:nvPr/>
        </p:nvGrpSpPr>
        <p:grpSpPr>
          <a:xfrm>
            <a:off x="4584851" y="798716"/>
            <a:ext cx="3692747" cy="3689803"/>
            <a:chOff x="1736800" y="621675"/>
            <a:chExt cx="4451775" cy="4448225"/>
          </a:xfrm>
        </p:grpSpPr>
        <p:sp>
          <p:nvSpPr>
            <p:cNvPr id="510" name="Google Shape;510;p36"/>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43A5B">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6"/>
          <p:cNvGrpSpPr/>
          <p:nvPr/>
        </p:nvGrpSpPr>
        <p:grpSpPr>
          <a:xfrm flipH="1">
            <a:off x="1706903" y="3256028"/>
            <a:ext cx="446222" cy="77476"/>
            <a:chOff x="6146875" y="1767300"/>
            <a:chExt cx="331025" cy="57475"/>
          </a:xfrm>
          <a:solidFill>
            <a:srgbClr val="043A5B"/>
          </a:solidFill>
        </p:grpSpPr>
        <p:sp>
          <p:nvSpPr>
            <p:cNvPr id="544" name="Google Shape;544;p3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73C31162-5C31-4841-8D07-BEDC121DB7A5}"/>
                  </a:ext>
                </a:extLst>
              </p:cNvPr>
              <p:cNvGraphicFramePr>
                <a:graphicFrameLocks noGrp="1"/>
              </p:cNvGraphicFramePr>
              <p:nvPr>
                <p:extLst>
                  <p:ext uri="{D42A27DB-BD31-4B8C-83A1-F6EECF244321}">
                    <p14:modId xmlns:p14="http://schemas.microsoft.com/office/powerpoint/2010/main" val="707076324"/>
                  </p:ext>
                </p:extLst>
              </p:nvPr>
            </p:nvGraphicFramePr>
            <p:xfrm>
              <a:off x="1000125" y="2569545"/>
              <a:ext cx="6962775" cy="1854200"/>
            </p:xfrm>
            <a:graphic>
              <a:graphicData uri="http://schemas.openxmlformats.org/drawingml/2006/table">
                <a:tbl>
                  <a:tblPr firstRow="1" bandRow="1">
                    <a:tableStyleId>{E4BEFB37-A4C5-4C8E-BB2F-1375653C4D5B}</a:tableStyleId>
                  </a:tblPr>
                  <a:tblGrid>
                    <a:gridCol w="3343275">
                      <a:extLst>
                        <a:ext uri="{9D8B030D-6E8A-4147-A177-3AD203B41FA5}">
                          <a16:colId xmlns:a16="http://schemas.microsoft.com/office/drawing/2014/main" val="2778803228"/>
                        </a:ext>
                      </a:extLst>
                    </a:gridCol>
                    <a:gridCol w="3619500">
                      <a:extLst>
                        <a:ext uri="{9D8B030D-6E8A-4147-A177-3AD203B41FA5}">
                          <a16:colId xmlns:a16="http://schemas.microsoft.com/office/drawing/2014/main" val="1950658012"/>
                        </a:ext>
                      </a:extLst>
                    </a:gridCol>
                  </a:tblGrid>
                  <a:tr h="370840">
                    <a:tc>
                      <a:txBody>
                        <a:bodyPr/>
                        <a:lstStyle/>
                        <a:p>
                          <a:pPr algn="ctr"/>
                          <a:r>
                            <a:rPr lang="en-US">
                              <a:latin typeface="Cambria Math" panose="02040503050406030204" pitchFamily="18" charset="0"/>
                              <a:ea typeface="Cambria Math" panose="02040503050406030204" pitchFamily="18" charset="0"/>
                            </a:rPr>
                            <a:t>Hợp chất các ion chính trong nước biển</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 xmlns:m="http://schemas.openxmlformats.org/officeDocument/2006/math">
                              <m:r>
                                <a:rPr lang="en-US" b="0" i="0" smtClean="0">
                                  <a:latin typeface="Cambria Math" panose="02040503050406030204" pitchFamily="18" charset="0"/>
                                  <a:ea typeface="Cambria Math" panose="02040503050406030204" pitchFamily="18" charset="0"/>
                                </a:rPr>
                                <m:t>Á</m:t>
                              </m:r>
                              <m:r>
                                <m:rPr>
                                  <m:sty m:val="p"/>
                                </m:rPr>
                                <a:rPr lang="en-US" b="0" i="0" smtClean="0">
                                  <a:latin typeface="Cambria Math" panose="02040503050406030204" pitchFamily="18" charset="0"/>
                                  <a:ea typeface="Cambria Math" panose="02040503050406030204" pitchFamily="18" charset="0"/>
                                </a:rPr>
                                <m:t>p</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su</m:t>
                              </m:r>
                              <m:r>
                                <a:rPr lang="en-US" b="0" i="0" smtClean="0">
                                  <a:latin typeface="Cambria Math" panose="02040503050406030204" pitchFamily="18" charset="0"/>
                                  <a:ea typeface="Cambria Math" panose="02040503050406030204" pitchFamily="18" charset="0"/>
                                </a:rPr>
                                <m:t>ấ</m:t>
                              </m:r>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th</m:t>
                              </m:r>
                              <m:r>
                                <a:rPr lang="en-US" b="0" i="0" smtClean="0">
                                  <a:latin typeface="Cambria Math" panose="02040503050406030204" pitchFamily="18" charset="0"/>
                                  <a:ea typeface="Cambria Math" panose="02040503050406030204" pitchFamily="18" charset="0"/>
                                </a:rPr>
                                <m:t>ẩ</m:t>
                              </m:r>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th</m:t>
                              </m:r>
                              <m:r>
                                <a:rPr lang="en-US" b="0" i="0" smtClean="0">
                                  <a:latin typeface="Cambria Math" panose="02040503050406030204" pitchFamily="18" charset="0"/>
                                  <a:ea typeface="Cambria Math" panose="02040503050406030204" pitchFamily="18" charset="0"/>
                                </a:rPr>
                                <m:t>ấ</m:t>
                              </m:r>
                              <m:r>
                                <m:rPr>
                                  <m:sty m:val="p"/>
                                </m:rPr>
                                <a:rPr lang="en-US" b="0" i="0" smtClean="0">
                                  <a:latin typeface="Cambria Math" panose="02040503050406030204" pitchFamily="18" charset="0"/>
                                  <a:ea typeface="Cambria Math" panose="02040503050406030204" pitchFamily="18" charset="0"/>
                                </a:rPr>
                                <m:t>u</m:t>
                              </m:r>
                            </m:oMath>
                          </a14:m>
                          <a:r>
                            <a:rPr lang="en-US" i="0">
                              <a:latin typeface="Cambria Math" panose="02040503050406030204" pitchFamily="18" charset="0"/>
                              <a:ea typeface="Cambria Math" panose="02040503050406030204" pitchFamily="18" charset="0"/>
                            </a:rPr>
                            <a:t> </a:t>
                          </a:r>
                          <a:r>
                            <a:rPr lang="en-US" sz="1400">
                              <a:effectLst/>
                              <a:latin typeface="Times New Roman" panose="02020603050405020304" pitchFamily="18" charset="0"/>
                              <a:ea typeface="Times New Roman" panose="02020603050405020304" pitchFamily="18" charset="0"/>
                            </a:rPr>
                            <a:t>P</a:t>
                          </a:r>
                          <a:r>
                            <a:rPr lang="en-US" sz="1400" baseline="-25000">
                              <a:effectLst/>
                              <a:latin typeface="Times New Roman" panose="02020603050405020304" pitchFamily="18" charset="0"/>
                              <a:ea typeface="Times New Roman" panose="02020603050405020304" pitchFamily="18" charset="0"/>
                            </a:rPr>
                            <a:t>s </a:t>
                          </a:r>
                          <a:r>
                            <a:rPr lang="en-US">
                              <a:latin typeface="Cambria Math" panose="02040503050406030204" pitchFamily="18" charset="0"/>
                              <a:ea typeface="Cambria Math" panose="02040503050406030204" pitchFamily="18" charset="0"/>
                            </a:rPr>
                            <a:t>(psi) tại</a:t>
                          </a:r>
                          <a:r>
                            <a:rPr lang="en-US" baseline="0">
                              <a:latin typeface="Cambria Math" panose="02040503050406030204" pitchFamily="18" charset="0"/>
                              <a:ea typeface="Cambria Math" panose="02040503050406030204" pitchFamily="18" charset="0"/>
                            </a:rPr>
                            <a:t> m = 2g, V = 1L</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7176812"/>
                      </a:ext>
                    </a:extLst>
                  </a:tr>
                  <a:tr h="370840">
                    <a:tc>
                      <a:txBody>
                        <a:bodyPr/>
                        <a:lstStyle/>
                        <a:p>
                          <a:pPr algn="l"/>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Mg</m:t>
                                </m:r>
                                <m:sSub>
                                  <m:sSubPr>
                                    <m:ctrlPr>
                                      <a:rPr lang="en-US" i="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SO</m:t>
                                    </m:r>
                                  </m:e>
                                  <m:sub>
                                    <m:r>
                                      <a:rPr lang="en-US" b="0" i="0" smtClean="0">
                                        <a:latin typeface="Cambria Math" panose="02040503050406030204" pitchFamily="18" charset="0"/>
                                        <a:ea typeface="Cambria Math" panose="02040503050406030204" pitchFamily="18" charset="0"/>
                                      </a:rPr>
                                      <m:t>4</m:t>
                                    </m:r>
                                  </m:sub>
                                </m:sSub>
                              </m:oMath>
                            </m:oMathPara>
                          </a14:m>
                          <a:endParaRPr lang="vi-VN" i="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atin typeface="Cambria Math" panose="02040503050406030204" pitchFamily="18" charset="0"/>
                              <a:ea typeface="Cambria Math" panose="02040503050406030204" pitchFamily="18" charset="0"/>
                            </a:rPr>
                            <a:t>12,2</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3643298"/>
                      </a:ext>
                    </a:extLst>
                  </a:tr>
                  <a:tr h="370840">
                    <a:tc>
                      <a:txBody>
                        <a:bodyPr/>
                        <a:lstStyle/>
                        <a:p>
                          <a:pPr algn="l"/>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sSub>
                                  <m:sSubPr>
                                    <m:ctrlPr>
                                      <a:rPr lang="en-US" i="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Na</m:t>
                                    </m:r>
                                  </m:e>
                                  <m:sub>
                                    <m:r>
                                      <a:rPr lang="en-US" b="0" i="0" smtClean="0">
                                        <a:latin typeface="Cambria Math" panose="02040503050406030204" pitchFamily="18" charset="0"/>
                                        <a:ea typeface="Cambria Math" panose="02040503050406030204" pitchFamily="18" charset="0"/>
                                      </a:rPr>
                                      <m:t>2</m:t>
                                    </m:r>
                                  </m:sub>
                                </m:sSub>
                                <m:sSub>
                                  <m:sSubPr>
                                    <m:ctrlPr>
                                      <a:rPr lang="en-US" i="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SO</m:t>
                                    </m:r>
                                  </m:e>
                                  <m:sub>
                                    <m:r>
                                      <a:rPr lang="en-US" b="0" i="0" smtClean="0">
                                        <a:latin typeface="Cambria Math" panose="02040503050406030204" pitchFamily="18" charset="0"/>
                                        <a:ea typeface="Cambria Math" panose="02040503050406030204" pitchFamily="18" charset="0"/>
                                      </a:rPr>
                                      <m:t>4</m:t>
                                    </m:r>
                                  </m:sub>
                                </m:sSub>
                              </m:oMath>
                            </m:oMathPara>
                          </a14:m>
                          <a:endParaRPr lang="vi-VN" i="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atin typeface="Cambria Math" panose="02040503050406030204" pitchFamily="18" charset="0"/>
                              <a:ea typeface="Cambria Math" panose="02040503050406030204" pitchFamily="18" charset="0"/>
                            </a:rPr>
                            <a:t>15,4</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108714"/>
                      </a:ext>
                    </a:extLst>
                  </a:tr>
                  <a:tr h="370840">
                    <a:tc>
                      <a:txBody>
                        <a:bodyPr/>
                        <a:lstStyle/>
                        <a:p>
                          <a:pPr algn="l"/>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Mg</m:t>
                                </m:r>
                                <m:sSub>
                                  <m:sSubPr>
                                    <m:ctrlPr>
                                      <a:rPr lang="en-US" i="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Cl</m:t>
                                    </m:r>
                                  </m:e>
                                  <m:sub>
                                    <m:r>
                                      <a:rPr lang="en-US" b="0" i="0" smtClean="0">
                                        <a:latin typeface="Cambria Math" panose="02040503050406030204" pitchFamily="18" charset="0"/>
                                        <a:ea typeface="Cambria Math" panose="02040503050406030204" pitchFamily="18" charset="0"/>
                                      </a:rPr>
                                      <m:t>2</m:t>
                                    </m:r>
                                  </m:sub>
                                </m:sSub>
                              </m:oMath>
                            </m:oMathPara>
                          </a14:m>
                          <a:endParaRPr lang="vi-VN" i="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atin typeface="Cambria Math" panose="02040503050406030204" pitchFamily="18" charset="0"/>
                              <a:ea typeface="Cambria Math" panose="02040503050406030204" pitchFamily="18" charset="0"/>
                            </a:rPr>
                            <a:t>23,1</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9534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NaCl</m:t>
                                </m:r>
                              </m:oMath>
                            </m:oMathPara>
                          </a14:m>
                          <a:endParaRPr lang="vi-VN" i="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atin typeface="Cambria Math" panose="02040503050406030204" pitchFamily="18" charset="0"/>
                              <a:ea typeface="Cambria Math" panose="02040503050406030204" pitchFamily="18" charset="0"/>
                            </a:rPr>
                            <a:t>25</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255842"/>
                      </a:ext>
                    </a:extLst>
                  </a:tr>
                </a:tbl>
              </a:graphicData>
            </a:graphic>
          </p:graphicFrame>
        </mc:Choice>
        <mc:Fallback>
          <p:graphicFrame>
            <p:nvGraphicFramePr>
              <p:cNvPr id="2" name="Table 2">
                <a:extLst>
                  <a:ext uri="{FF2B5EF4-FFF2-40B4-BE49-F238E27FC236}">
                    <a16:creationId xmlns:a16="http://schemas.microsoft.com/office/drawing/2014/main" id="{73C31162-5C31-4841-8D07-BEDC121DB7A5}"/>
                  </a:ext>
                </a:extLst>
              </p:cNvPr>
              <p:cNvGraphicFramePr>
                <a:graphicFrameLocks noGrp="1"/>
              </p:cNvGraphicFramePr>
              <p:nvPr>
                <p:extLst>
                  <p:ext uri="{D42A27DB-BD31-4B8C-83A1-F6EECF244321}">
                    <p14:modId xmlns:p14="http://schemas.microsoft.com/office/powerpoint/2010/main" val="707076324"/>
                  </p:ext>
                </p:extLst>
              </p:nvPr>
            </p:nvGraphicFramePr>
            <p:xfrm>
              <a:off x="1000125" y="2569545"/>
              <a:ext cx="6962775" cy="1854200"/>
            </p:xfrm>
            <a:graphic>
              <a:graphicData uri="http://schemas.openxmlformats.org/drawingml/2006/table">
                <a:tbl>
                  <a:tblPr firstRow="1" bandRow="1">
                    <a:tableStyleId>{E4BEFB37-A4C5-4C8E-BB2F-1375653C4D5B}</a:tableStyleId>
                  </a:tblPr>
                  <a:tblGrid>
                    <a:gridCol w="3343275">
                      <a:extLst>
                        <a:ext uri="{9D8B030D-6E8A-4147-A177-3AD203B41FA5}">
                          <a16:colId xmlns:a16="http://schemas.microsoft.com/office/drawing/2014/main" val="2778803228"/>
                        </a:ext>
                      </a:extLst>
                    </a:gridCol>
                    <a:gridCol w="3619500">
                      <a:extLst>
                        <a:ext uri="{9D8B030D-6E8A-4147-A177-3AD203B41FA5}">
                          <a16:colId xmlns:a16="http://schemas.microsoft.com/office/drawing/2014/main" val="1950658012"/>
                        </a:ext>
                      </a:extLst>
                    </a:gridCol>
                  </a:tblGrid>
                  <a:tr h="370840">
                    <a:tc>
                      <a:txBody>
                        <a:bodyPr/>
                        <a:lstStyle/>
                        <a:p>
                          <a:pPr algn="ctr"/>
                          <a:r>
                            <a:rPr lang="en-US">
                              <a:latin typeface="Cambria Math" panose="02040503050406030204" pitchFamily="18" charset="0"/>
                              <a:ea typeface="Cambria Math" panose="02040503050406030204" pitchFamily="18" charset="0"/>
                            </a:rPr>
                            <a:t>Hợp chất các ion chính trong nước biển</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vi-V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2593" t="-1639" r="-337" b="-406557"/>
                          </a:stretch>
                        </a:blipFill>
                      </a:tcPr>
                    </a:tc>
                    <a:extLst>
                      <a:ext uri="{0D108BD9-81ED-4DB2-BD59-A6C34878D82A}">
                        <a16:rowId xmlns:a16="http://schemas.microsoft.com/office/drawing/2014/main" val="1627176812"/>
                      </a:ext>
                    </a:extLst>
                  </a:tr>
                  <a:tr h="370840">
                    <a:tc>
                      <a:txBody>
                        <a:bodyPr/>
                        <a:lstStyle/>
                        <a:p>
                          <a:endParaRPr lang="vi-V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2" t="-101639" r="-108561" b="-306557"/>
                          </a:stretch>
                        </a:blipFill>
                      </a:tcPr>
                    </a:tc>
                    <a:tc>
                      <a:txBody>
                        <a:bodyPr/>
                        <a:lstStyle/>
                        <a:p>
                          <a:pPr algn="ctr"/>
                          <a:r>
                            <a:rPr lang="en-US">
                              <a:latin typeface="Cambria Math" panose="02040503050406030204" pitchFamily="18" charset="0"/>
                              <a:ea typeface="Cambria Math" panose="02040503050406030204" pitchFamily="18" charset="0"/>
                            </a:rPr>
                            <a:t>12,2</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3643298"/>
                      </a:ext>
                    </a:extLst>
                  </a:tr>
                  <a:tr h="370840">
                    <a:tc>
                      <a:txBody>
                        <a:bodyPr/>
                        <a:lstStyle/>
                        <a:p>
                          <a:endParaRPr lang="vi-V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2" t="-201639" r="-108561" b="-206557"/>
                          </a:stretch>
                        </a:blipFill>
                      </a:tcPr>
                    </a:tc>
                    <a:tc>
                      <a:txBody>
                        <a:bodyPr/>
                        <a:lstStyle/>
                        <a:p>
                          <a:pPr algn="ctr"/>
                          <a:r>
                            <a:rPr lang="en-US">
                              <a:latin typeface="Cambria Math" panose="02040503050406030204" pitchFamily="18" charset="0"/>
                              <a:ea typeface="Cambria Math" panose="02040503050406030204" pitchFamily="18" charset="0"/>
                            </a:rPr>
                            <a:t>15,4</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108714"/>
                      </a:ext>
                    </a:extLst>
                  </a:tr>
                  <a:tr h="370840">
                    <a:tc>
                      <a:txBody>
                        <a:bodyPr/>
                        <a:lstStyle/>
                        <a:p>
                          <a:endParaRPr lang="vi-V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2" t="-301639" r="-108561" b="-106557"/>
                          </a:stretch>
                        </a:blipFill>
                      </a:tcPr>
                    </a:tc>
                    <a:tc>
                      <a:txBody>
                        <a:bodyPr/>
                        <a:lstStyle/>
                        <a:p>
                          <a:pPr algn="ctr"/>
                          <a:r>
                            <a:rPr lang="en-US">
                              <a:latin typeface="Cambria Math" panose="02040503050406030204" pitchFamily="18" charset="0"/>
                              <a:ea typeface="Cambria Math" panose="02040503050406030204" pitchFamily="18" charset="0"/>
                            </a:rPr>
                            <a:t>23,1</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953428"/>
                      </a:ext>
                    </a:extLst>
                  </a:tr>
                  <a:tr h="370840">
                    <a:tc>
                      <a:txBody>
                        <a:bodyPr/>
                        <a:lstStyle/>
                        <a:p>
                          <a:endParaRPr lang="vi-V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2" t="-401639" r="-108561" b="-6557"/>
                          </a:stretch>
                        </a:blipFill>
                      </a:tcPr>
                    </a:tc>
                    <a:tc>
                      <a:txBody>
                        <a:bodyPr/>
                        <a:lstStyle/>
                        <a:p>
                          <a:pPr algn="ctr"/>
                          <a:r>
                            <a:rPr lang="en-US">
                              <a:latin typeface="Cambria Math" panose="02040503050406030204" pitchFamily="18" charset="0"/>
                              <a:ea typeface="Cambria Math" panose="02040503050406030204" pitchFamily="18" charset="0"/>
                            </a:rPr>
                            <a:t>25</a:t>
                          </a:r>
                          <a:endParaRPr lang="vi-VN">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255842"/>
                      </a:ext>
                    </a:extLst>
                  </a:tr>
                </a:tbl>
              </a:graphicData>
            </a:graphic>
          </p:graphicFrame>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78FA5BE-825F-47A2-B8FC-0AF3E174691A}"/>
                  </a:ext>
                </a:extLst>
              </p:cNvPr>
              <p:cNvSpPr txBox="1"/>
              <p:nvPr/>
            </p:nvSpPr>
            <p:spPr>
              <a:xfrm>
                <a:off x="0" y="908248"/>
                <a:ext cx="4572000" cy="322076"/>
              </a:xfrm>
              <a:prstGeom prst="rect">
                <a:avLst/>
              </a:prstGeom>
              <a:noFill/>
            </p:spPr>
            <p:txBody>
              <a:bodyPr wrap="square">
                <a:spAutoFit/>
              </a:bodyPr>
              <a:lstStyle/>
              <a:p>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𝑁𝑎</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𝑆𝑂</m:t>
                        </m:r>
                      </m:e>
                      <m:sub>
                        <m:r>
                          <a:rPr lang="en-US" b="0" i="1" smtClean="0">
                            <a:latin typeface="Cambria Math" panose="02040503050406030204" pitchFamily="18" charset="0"/>
                          </a:rPr>
                          <m:t>4</m:t>
                        </m:r>
                      </m:sub>
                    </m:sSub>
                  </m:oMath>
                </a14:m>
                <a:r>
                  <a:rPr lang="en-US"/>
                  <a:t>	   </a:t>
                </a:r>
                <a14:m>
                  <m:oMath xmlns:m="http://schemas.openxmlformats.org/officeDocument/2006/math">
                    <m:r>
                      <a:rPr lang="en-US" b="0" i="1" smtClean="0">
                        <a:latin typeface="Cambria Math" panose="02040503050406030204" pitchFamily="18" charset="0"/>
                      </a:rPr>
                      <m:t>2</m:t>
                    </m:r>
                    <m:sSup>
                      <m:sSupPr>
                        <m:ctrlPr>
                          <a:rPr lang="en-US" i="1" smtClean="0">
                            <a:latin typeface="Cambria Math" panose="02040503050406030204" pitchFamily="18" charset="0"/>
                          </a:rPr>
                        </m:ctrlPr>
                      </m:sSupPr>
                      <m:e>
                        <m:r>
                          <a:rPr lang="en-US" b="0" i="1" smtClean="0">
                            <a:latin typeface="Cambria Math" panose="02040503050406030204" pitchFamily="18" charset="0"/>
                          </a:rPr>
                          <m:t>𝑁𝑎</m:t>
                        </m:r>
                      </m:e>
                      <m:sup>
                        <m:r>
                          <a:rPr lang="en-US" b="0" i="1" smtClean="0">
                            <a:latin typeface="Cambria Math" panose="02040503050406030204" pitchFamily="18" charset="0"/>
                          </a:rPr>
                          <m:t>+</m:t>
                        </m:r>
                      </m:sup>
                    </m:sSup>
                    <m:r>
                      <a:rPr lang="en-US" b="0" i="0" smtClean="0">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𝑆𝑂</m:t>
                            </m:r>
                          </m:e>
                          <m:sub>
                            <m:r>
                              <a:rPr lang="en-US" i="1">
                                <a:latin typeface="Cambria Math" panose="02040503050406030204" pitchFamily="18" charset="0"/>
                              </a:rPr>
                              <m:t>4</m:t>
                            </m:r>
                          </m:sub>
                        </m:sSub>
                      </m:e>
                      <m:sup>
                        <m:r>
                          <a:rPr lang="en-US" i="1" smtClean="0">
                            <a:latin typeface="Cambria Math" panose="02040503050406030204" pitchFamily="18" charset="0"/>
                          </a:rPr>
                          <m:t>2</m:t>
                        </m:r>
                        <m:r>
                          <a:rPr lang="en-US" b="0" i="1" smtClean="0">
                            <a:latin typeface="Cambria Math" panose="02040503050406030204" pitchFamily="18" charset="0"/>
                          </a:rPr>
                          <m:t>−</m:t>
                        </m:r>
                      </m:sup>
                    </m:sSup>
                  </m:oMath>
                </a14:m>
                <a:r>
                  <a:rPr lang="en-US"/>
                  <a:t>	   </a:t>
                </a:r>
                <a:endParaRPr lang="vi-VN"/>
              </a:p>
            </p:txBody>
          </p:sp>
        </mc:Choice>
        <mc:Fallback>
          <p:sp>
            <p:nvSpPr>
              <p:cNvPr id="16" name="TextBox 15">
                <a:extLst>
                  <a:ext uri="{FF2B5EF4-FFF2-40B4-BE49-F238E27FC236}">
                    <a16:creationId xmlns:a16="http://schemas.microsoft.com/office/drawing/2014/main" id="{C78FA5BE-825F-47A2-B8FC-0AF3E174691A}"/>
                  </a:ext>
                </a:extLst>
              </p:cNvPr>
              <p:cNvSpPr txBox="1">
                <a:spLocks noRot="1" noChangeAspect="1" noMove="1" noResize="1" noEditPoints="1" noAdjustHandles="1" noChangeArrowheads="1" noChangeShapeType="1" noTextEdit="1"/>
              </p:cNvSpPr>
              <p:nvPr/>
            </p:nvSpPr>
            <p:spPr>
              <a:xfrm>
                <a:off x="0" y="908248"/>
                <a:ext cx="4572000" cy="322076"/>
              </a:xfrm>
              <a:prstGeom prst="rect">
                <a:avLst/>
              </a:prstGeom>
              <a:blipFill>
                <a:blip r:embed="rId4"/>
                <a:stretch>
                  <a:fillRect/>
                </a:stretch>
              </a:blipFill>
            </p:spPr>
            <p:txBody>
              <a:bodyPr/>
              <a:lstStyle/>
              <a:p>
                <a:r>
                  <a:rPr lang="vi-VN">
                    <a:noFill/>
                  </a:rPr>
                  <a:t> </a:t>
                </a:r>
              </a:p>
            </p:txBody>
          </p:sp>
        </mc:Fallback>
      </mc:AlternateContent>
      <p:cxnSp>
        <p:nvCxnSpPr>
          <p:cNvPr id="6" name="Straight Arrow Connector 5">
            <a:extLst>
              <a:ext uri="{FF2B5EF4-FFF2-40B4-BE49-F238E27FC236}">
                <a16:creationId xmlns:a16="http://schemas.microsoft.com/office/drawing/2014/main" id="{E5968D98-8606-40C0-B574-B745F86AB8F4}"/>
              </a:ext>
            </a:extLst>
          </p:cNvPr>
          <p:cNvCxnSpPr/>
          <p:nvPr/>
        </p:nvCxnSpPr>
        <p:spPr>
          <a:xfrm>
            <a:off x="781050" y="1088336"/>
            <a:ext cx="285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B39826-396A-45E2-854B-3CCF49A127A5}"/>
                  </a:ext>
                </a:extLst>
              </p:cNvPr>
              <p:cNvSpPr txBox="1"/>
              <p:nvPr/>
            </p:nvSpPr>
            <p:spPr>
              <a:xfrm>
                <a:off x="0" y="1249374"/>
                <a:ext cx="4572000" cy="333874"/>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𝑀𝑔</m:t>
                    </m:r>
                    <m:sSub>
                      <m:sSubPr>
                        <m:ctrlPr>
                          <a:rPr lang="en-US" i="1" smtClean="0">
                            <a:latin typeface="Cambria Math" panose="02040503050406030204" pitchFamily="18" charset="0"/>
                          </a:rPr>
                        </m:ctrlPr>
                      </m:sSubPr>
                      <m:e>
                        <m:r>
                          <a:rPr lang="en-US" b="0" i="1" smtClean="0">
                            <a:latin typeface="Cambria Math" panose="02040503050406030204" pitchFamily="18" charset="0"/>
                          </a:rPr>
                          <m:t>𝑆𝑂</m:t>
                        </m:r>
                      </m:e>
                      <m:sub>
                        <m:r>
                          <a:rPr lang="en-US" b="0" i="1" smtClean="0">
                            <a:latin typeface="Cambria Math" panose="02040503050406030204" pitchFamily="18" charset="0"/>
                          </a:rPr>
                          <m:t>4</m:t>
                        </m:r>
                      </m:sub>
                    </m:sSub>
                  </m:oMath>
                </a14:m>
                <a:r>
                  <a:rPr lang="en-US"/>
                  <a:t>	   </a:t>
                </a: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𝑀𝑔</m:t>
                        </m:r>
                      </m:e>
                      <m:sup>
                        <m:r>
                          <a:rPr lang="en-US" b="0" i="1" smtClean="0">
                            <a:latin typeface="Cambria Math" panose="02040503050406030204" pitchFamily="18" charset="0"/>
                          </a:rPr>
                          <m:t>+</m:t>
                        </m:r>
                      </m:sup>
                    </m:sSup>
                    <m:r>
                      <a:rPr lang="en-US" b="0" i="0" smtClean="0">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𝑆𝑂</m:t>
                            </m:r>
                          </m:e>
                          <m:sub>
                            <m:r>
                              <a:rPr lang="en-US" i="1">
                                <a:latin typeface="Cambria Math" panose="02040503050406030204" pitchFamily="18" charset="0"/>
                              </a:rPr>
                              <m:t>4</m:t>
                            </m:r>
                          </m:sub>
                        </m:sSub>
                      </m:e>
                      <m:sup>
                        <m:r>
                          <a:rPr lang="en-US" i="1" smtClean="0">
                            <a:latin typeface="Cambria Math" panose="02040503050406030204" pitchFamily="18" charset="0"/>
                          </a:rPr>
                          <m:t>2</m:t>
                        </m:r>
                        <m:r>
                          <a:rPr lang="en-US" b="0" i="1" smtClean="0">
                            <a:latin typeface="Cambria Math" panose="02040503050406030204" pitchFamily="18" charset="0"/>
                          </a:rPr>
                          <m:t>−</m:t>
                        </m:r>
                      </m:sup>
                    </m:sSup>
                  </m:oMath>
                </a14:m>
                <a:r>
                  <a:rPr lang="en-US"/>
                  <a:t>	   </a:t>
                </a:r>
                <a:endParaRPr lang="vi-VN"/>
              </a:p>
            </p:txBody>
          </p:sp>
        </mc:Choice>
        <mc:Fallback>
          <p:sp>
            <p:nvSpPr>
              <p:cNvPr id="7" name="TextBox 6">
                <a:extLst>
                  <a:ext uri="{FF2B5EF4-FFF2-40B4-BE49-F238E27FC236}">
                    <a16:creationId xmlns:a16="http://schemas.microsoft.com/office/drawing/2014/main" id="{69B39826-396A-45E2-854B-3CCF49A127A5}"/>
                  </a:ext>
                </a:extLst>
              </p:cNvPr>
              <p:cNvSpPr txBox="1">
                <a:spLocks noRot="1" noChangeAspect="1" noMove="1" noResize="1" noEditPoints="1" noAdjustHandles="1" noChangeArrowheads="1" noChangeShapeType="1" noTextEdit="1"/>
              </p:cNvSpPr>
              <p:nvPr/>
            </p:nvSpPr>
            <p:spPr>
              <a:xfrm>
                <a:off x="0" y="1249374"/>
                <a:ext cx="4572000" cy="333874"/>
              </a:xfrm>
              <a:prstGeom prst="rect">
                <a:avLst/>
              </a:prstGeom>
              <a:blipFill>
                <a:blip r:embed="rId5"/>
                <a:stretch>
                  <a:fillRect b="-3636"/>
                </a:stretch>
              </a:blipFill>
            </p:spPr>
            <p:txBody>
              <a:bodyPr/>
              <a:lstStyle/>
              <a:p>
                <a:r>
                  <a:rPr lang="vi-VN">
                    <a:noFill/>
                  </a:rPr>
                  <a:t> </a:t>
                </a:r>
              </a:p>
            </p:txBody>
          </p:sp>
        </mc:Fallback>
      </mc:AlternateContent>
      <p:cxnSp>
        <p:nvCxnSpPr>
          <p:cNvPr id="21" name="Straight Arrow Connector 20">
            <a:extLst>
              <a:ext uri="{FF2B5EF4-FFF2-40B4-BE49-F238E27FC236}">
                <a16:creationId xmlns:a16="http://schemas.microsoft.com/office/drawing/2014/main" id="{F1DC6779-0272-4886-8942-B1D94F0813D8}"/>
              </a:ext>
            </a:extLst>
          </p:cNvPr>
          <p:cNvCxnSpPr/>
          <p:nvPr/>
        </p:nvCxnSpPr>
        <p:spPr>
          <a:xfrm>
            <a:off x="781050" y="1429462"/>
            <a:ext cx="285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484AAB6-5705-43FD-B617-0291DCE7DD27}"/>
                  </a:ext>
                </a:extLst>
              </p:cNvPr>
              <p:cNvSpPr txBox="1"/>
              <p:nvPr/>
            </p:nvSpPr>
            <p:spPr>
              <a:xfrm>
                <a:off x="0" y="1609551"/>
                <a:ext cx="4572000" cy="307777"/>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𝑀𝑔</m:t>
                    </m:r>
                    <m:sSub>
                      <m:sSubPr>
                        <m:ctrlPr>
                          <a:rPr lang="en-US" i="1" smtClean="0">
                            <a:latin typeface="Cambria Math" panose="02040503050406030204" pitchFamily="18" charset="0"/>
                          </a:rPr>
                        </m:ctrlPr>
                      </m:sSubPr>
                      <m:e>
                        <m:r>
                          <a:rPr lang="en-US" b="0" i="1" smtClean="0">
                            <a:latin typeface="Cambria Math" panose="02040503050406030204" pitchFamily="18" charset="0"/>
                          </a:rPr>
                          <m:t>𝐶𝑙</m:t>
                        </m:r>
                      </m:e>
                      <m:sub>
                        <m:r>
                          <a:rPr lang="en-US" b="0" i="1" smtClean="0">
                            <a:latin typeface="Cambria Math" panose="02040503050406030204" pitchFamily="18" charset="0"/>
                          </a:rPr>
                          <m:t>2</m:t>
                        </m:r>
                      </m:sub>
                    </m:sSub>
                  </m:oMath>
                </a14:m>
                <a:r>
                  <a:rPr lang="en-US"/>
                  <a:t>	   </a:t>
                </a: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𝑀𝑔</m:t>
                        </m:r>
                      </m:e>
                      <m:sup>
                        <m:r>
                          <a:rPr lang="en-US" b="0" i="1" smtClean="0">
                            <a:latin typeface="Cambria Math" panose="02040503050406030204" pitchFamily="18" charset="0"/>
                          </a:rPr>
                          <m:t>+</m:t>
                        </m:r>
                      </m:sup>
                    </m:sSup>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m:t>
                        </m:r>
                        <m:r>
                          <a:rPr lang="en-US" b="0" i="1" smtClean="0">
                            <a:latin typeface="Cambria Math" panose="02040503050406030204" pitchFamily="18" charset="0"/>
                          </a:rPr>
                          <m:t>𝐶𝑙</m:t>
                        </m:r>
                      </m:e>
                      <m:sup>
                        <m:r>
                          <a:rPr lang="en-US" b="0" i="1" smtClean="0">
                            <a:latin typeface="Cambria Math" panose="02040503050406030204" pitchFamily="18" charset="0"/>
                          </a:rPr>
                          <m:t>−</m:t>
                        </m:r>
                      </m:sup>
                    </m:sSup>
                  </m:oMath>
                </a14:m>
                <a:r>
                  <a:rPr lang="en-US"/>
                  <a:t>	   </a:t>
                </a:r>
                <a:endParaRPr lang="vi-VN"/>
              </a:p>
            </p:txBody>
          </p:sp>
        </mc:Choice>
        <mc:Fallback>
          <p:sp>
            <p:nvSpPr>
              <p:cNvPr id="8" name="TextBox 7">
                <a:extLst>
                  <a:ext uri="{FF2B5EF4-FFF2-40B4-BE49-F238E27FC236}">
                    <a16:creationId xmlns:a16="http://schemas.microsoft.com/office/drawing/2014/main" id="{A484AAB6-5705-43FD-B617-0291DCE7DD27}"/>
                  </a:ext>
                </a:extLst>
              </p:cNvPr>
              <p:cNvSpPr txBox="1">
                <a:spLocks noRot="1" noChangeAspect="1" noMove="1" noResize="1" noEditPoints="1" noAdjustHandles="1" noChangeArrowheads="1" noChangeShapeType="1" noTextEdit="1"/>
              </p:cNvSpPr>
              <p:nvPr/>
            </p:nvSpPr>
            <p:spPr>
              <a:xfrm>
                <a:off x="0" y="1609551"/>
                <a:ext cx="4572000" cy="307777"/>
              </a:xfrm>
              <a:prstGeom prst="rect">
                <a:avLst/>
              </a:prstGeom>
              <a:blipFill>
                <a:blip r:embed="rId6"/>
                <a:stretch>
                  <a:fillRect b="-7843"/>
                </a:stretch>
              </a:blipFill>
            </p:spPr>
            <p:txBody>
              <a:bodyPr/>
              <a:lstStyle/>
              <a:p>
                <a:r>
                  <a:rPr lang="vi-VN">
                    <a:noFill/>
                  </a:rPr>
                  <a:t> </a:t>
                </a:r>
              </a:p>
            </p:txBody>
          </p:sp>
        </mc:Fallback>
      </mc:AlternateContent>
      <p:cxnSp>
        <p:nvCxnSpPr>
          <p:cNvPr id="25" name="Straight Arrow Connector 24">
            <a:extLst>
              <a:ext uri="{FF2B5EF4-FFF2-40B4-BE49-F238E27FC236}">
                <a16:creationId xmlns:a16="http://schemas.microsoft.com/office/drawing/2014/main" id="{FFE31A08-75D2-4366-8430-67EA389E3C6C}"/>
              </a:ext>
            </a:extLst>
          </p:cNvPr>
          <p:cNvCxnSpPr/>
          <p:nvPr/>
        </p:nvCxnSpPr>
        <p:spPr>
          <a:xfrm>
            <a:off x="781050" y="1777200"/>
            <a:ext cx="285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B7E5409-A3DB-4C22-89B6-2CFE3CC26E90}"/>
                  </a:ext>
                </a:extLst>
              </p:cNvPr>
              <p:cNvSpPr txBox="1"/>
              <p:nvPr/>
            </p:nvSpPr>
            <p:spPr>
              <a:xfrm>
                <a:off x="0" y="557438"/>
                <a:ext cx="4572000" cy="307777"/>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𝑁𝑎𝐶𝑙</m:t>
                    </m:r>
                  </m:oMath>
                </a14:m>
                <a:r>
                  <a:rPr lang="en-US"/>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𝑁𝑎</m:t>
                        </m:r>
                      </m:e>
                      <m:sup>
                        <m:r>
                          <a:rPr lang="en-US" b="0" i="1" smtClean="0">
                            <a:latin typeface="Cambria Math" panose="02040503050406030204" pitchFamily="18" charset="0"/>
                          </a:rPr>
                          <m:t>+</m:t>
                        </m:r>
                      </m:sup>
                    </m:sSup>
                    <m:r>
                      <a:rPr lang="en-US" b="0" i="0" smtClean="0">
                        <a:latin typeface="Cambria Math" panose="02040503050406030204" pitchFamily="18" charset="0"/>
                      </a:rPr>
                      <m:t> </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𝐶𝑙</m:t>
                        </m:r>
                      </m:e>
                      <m:sup>
                        <m:r>
                          <a:rPr lang="en-US" b="0" i="1" smtClean="0">
                            <a:latin typeface="Cambria Math" panose="02040503050406030204" pitchFamily="18" charset="0"/>
                          </a:rPr>
                          <m:t>−</m:t>
                        </m:r>
                      </m:sup>
                    </m:sSup>
                  </m:oMath>
                </a14:m>
                <a:endParaRPr lang="vi-VN"/>
              </a:p>
            </p:txBody>
          </p:sp>
        </mc:Choice>
        <mc:Fallback>
          <p:sp>
            <p:nvSpPr>
              <p:cNvPr id="26" name="TextBox 25">
                <a:extLst>
                  <a:ext uri="{FF2B5EF4-FFF2-40B4-BE49-F238E27FC236}">
                    <a16:creationId xmlns:a16="http://schemas.microsoft.com/office/drawing/2014/main" id="{DB7E5409-A3DB-4C22-89B6-2CFE3CC26E90}"/>
                  </a:ext>
                </a:extLst>
              </p:cNvPr>
              <p:cNvSpPr txBox="1">
                <a:spLocks noRot="1" noChangeAspect="1" noMove="1" noResize="1" noEditPoints="1" noAdjustHandles="1" noChangeArrowheads="1" noChangeShapeType="1" noTextEdit="1"/>
              </p:cNvSpPr>
              <p:nvPr/>
            </p:nvSpPr>
            <p:spPr>
              <a:xfrm>
                <a:off x="0" y="557438"/>
                <a:ext cx="4572000" cy="307777"/>
              </a:xfrm>
              <a:prstGeom prst="rect">
                <a:avLst/>
              </a:prstGeom>
              <a:blipFill>
                <a:blip r:embed="rId7"/>
                <a:stretch>
                  <a:fillRect/>
                </a:stretch>
              </a:blipFill>
            </p:spPr>
            <p:txBody>
              <a:bodyPr/>
              <a:lstStyle/>
              <a:p>
                <a:r>
                  <a:rPr lang="vi-VN">
                    <a:noFill/>
                  </a:rPr>
                  <a:t> </a:t>
                </a:r>
              </a:p>
            </p:txBody>
          </p:sp>
        </mc:Fallback>
      </mc:AlternateContent>
      <p:cxnSp>
        <p:nvCxnSpPr>
          <p:cNvPr id="27" name="Straight Arrow Connector 26">
            <a:extLst>
              <a:ext uri="{FF2B5EF4-FFF2-40B4-BE49-F238E27FC236}">
                <a16:creationId xmlns:a16="http://schemas.microsoft.com/office/drawing/2014/main" id="{7DF2EB42-D7A4-43B6-B3DB-5104F3B2277C}"/>
              </a:ext>
            </a:extLst>
          </p:cNvPr>
          <p:cNvCxnSpPr/>
          <p:nvPr/>
        </p:nvCxnSpPr>
        <p:spPr>
          <a:xfrm>
            <a:off x="781050" y="711326"/>
            <a:ext cx="285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54AEBA8-335C-4F7C-A7BC-F54F218A6765}"/>
                  </a:ext>
                </a:extLst>
              </p:cNvPr>
              <p:cNvSpPr txBox="1"/>
              <p:nvPr/>
            </p:nvSpPr>
            <p:spPr>
              <a:xfrm>
                <a:off x="1000125" y="2096338"/>
                <a:ext cx="6962775" cy="379463"/>
              </a:xfrm>
              <a:prstGeom prst="rect">
                <a:avLst/>
              </a:prstGeom>
              <a:noFill/>
            </p:spPr>
            <p:txBody>
              <a:bodyPr wrap="square">
                <a:spAutoFit/>
              </a:bodyPr>
              <a:lstStyle/>
              <a:p>
                <a:pPr algn="ctr"/>
                <a:r>
                  <a:rPr lang="en-US" sz="1400">
                    <a:effectLst/>
                    <a:latin typeface="Cambria Math" panose="02040503050406030204" pitchFamily="18" charset="0"/>
                    <a:ea typeface="Cambria Math" panose="02040503050406030204" pitchFamily="18" charset="0"/>
                  </a:rPr>
                  <a:t>P</a:t>
                </a:r>
                <a:r>
                  <a:rPr lang="en-US" sz="1400" baseline="-25000">
                    <a:effectLst/>
                    <a:latin typeface="Cambria Math" panose="02040503050406030204" pitchFamily="18" charset="0"/>
                    <a:ea typeface="Cambria Math" panose="02040503050406030204" pitchFamily="18" charset="0"/>
                  </a:rPr>
                  <a:t>s</a:t>
                </a:r>
                <a:r>
                  <a:rPr lang="en-US" sz="1400">
                    <a:effectLst/>
                    <a:latin typeface="Cambria Math" panose="02040503050406030204" pitchFamily="18" charset="0"/>
                    <a:ea typeface="Cambria Math" panose="02040503050406030204" pitchFamily="18" charset="0"/>
                  </a:rPr>
                  <a:t> (psi) = c </a:t>
                </a:r>
                <a14:m>
                  <m:oMath xmlns:m="http://schemas.openxmlformats.org/officeDocument/2006/math">
                    <m:r>
                      <a:rPr lang="en-US" sz="1400"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a:effectLst/>
                    <a:latin typeface="Cambria Math" panose="02040503050406030204" pitchFamily="18" charset="0"/>
                    <a:ea typeface="Cambria Math" panose="02040503050406030204" pitchFamily="18" charset="0"/>
                  </a:rPr>
                  <a:t> R </a:t>
                </a:r>
                <a14:m>
                  <m:oMath xmlns:m="http://schemas.openxmlformats.org/officeDocument/2006/math">
                    <m:r>
                      <a:rPr lang="en-US" sz="1400"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a:effectLst/>
                    <a:latin typeface="Cambria Math" panose="02040503050406030204" pitchFamily="18" charset="0"/>
                    <a:ea typeface="Cambria Math" panose="02040503050406030204" pitchFamily="18" charset="0"/>
                  </a:rPr>
                  <a:t> T =</a:t>
                </a:r>
                <a:r>
                  <a:rPr lang="vi-VN" sz="1400">
                    <a:effectLst/>
                    <a:latin typeface="Cambria Math" panose="02040503050406030204" pitchFamily="18" charset="0"/>
                    <a:ea typeface="Cambria Math" panose="02040503050406030204" pitchFamily="18" charset="0"/>
                  </a:rPr>
                  <a:t> </a:t>
                </a:r>
                <a14:m>
                  <m:oMath xmlns:m="http://schemas.openxmlformats.org/officeDocument/2006/math">
                    <m:f>
                      <m:fPr>
                        <m:ctrlPr>
                          <a:rPr lang="vi-VN" i="1">
                            <a:latin typeface="Cambria Math" panose="02040503050406030204" pitchFamily="18" charset="0"/>
                          </a:rPr>
                        </m:ctrlPr>
                      </m:fPr>
                      <m:num>
                        <m:r>
                          <a:rPr lang="en-US" b="0" i="1" smtClean="0">
                            <a:latin typeface="Cambria Math" panose="02040503050406030204" pitchFamily="18" charset="0"/>
                          </a:rPr>
                          <m:t>𝑚</m:t>
                        </m:r>
                      </m:num>
                      <m:den>
                        <m:r>
                          <m:rPr>
                            <m:sty m:val="p"/>
                          </m:rPr>
                          <a:rPr lang="en-US" b="0" i="0" smtClean="0">
                            <a:latin typeface="Cambria Math" panose="02040503050406030204" pitchFamily="18" charset="0"/>
                            <a:ea typeface="Times New Roman" panose="02020603050405020304" pitchFamily="18" charset="0"/>
                            <a:cs typeface="Times New Roman" panose="02020603050405020304" pitchFamily="18" charset="0"/>
                          </a:rPr>
                          <m:t>M</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𝑉</m:t>
                        </m:r>
                      </m:den>
                    </m:f>
                    <m:r>
                      <a:rPr lang="en-US" sz="1400" i="1">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400" b="0" i="0" smtClean="0">
                        <a:effectLst/>
                        <a:latin typeface="Cambria Math" panose="02040503050406030204" pitchFamily="18" charset="0"/>
                        <a:ea typeface="Cambria Math" panose="02040503050406030204" pitchFamily="18" charset="0"/>
                        <a:cs typeface="Times New Roman" panose="02020603050405020304" pitchFamily="18" charset="0"/>
                      </a:rPr>
                      <m:t>a</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sz="1400">
                        <a:effectLst/>
                        <a:latin typeface="Cambria Math" panose="02040503050406030204" pitchFamily="18" charset="0"/>
                        <a:ea typeface="Cambria Math" panose="02040503050406030204" pitchFamily="18" charset="0"/>
                        <a:cs typeface="Times New Roman" panose="02020603050405020304" pitchFamily="18" charset="0"/>
                      </a:rPr>
                      <m:t>0,0831 </m:t>
                    </m:r>
                    <m:r>
                      <a:rPr lang="en-US" sz="14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a:effectLst/>
                        <a:latin typeface="Cambria Math" panose="02040503050406030204" pitchFamily="18" charset="0"/>
                        <a:ea typeface="Cambria Math" panose="02040503050406030204" pitchFamily="18" charset="0"/>
                        <a:cs typeface="Times New Roman" panose="02020603050405020304" pitchFamily="18" charset="0"/>
                      </a:rPr>
                      <m:t>(273,15 + 30)</m:t>
                    </m:r>
                    <m:r>
                      <a:rPr 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a:latin typeface="Cambria Math" panose="02040503050406030204" pitchFamily="18" charset="0"/>
                        <a:ea typeface="Cambria Math" panose="02040503050406030204" pitchFamily="18" charset="0"/>
                      </a:rPr>
                      <m:t>14,504</m:t>
                    </m:r>
                  </m:oMath>
                </a14:m>
                <a:endParaRPr lang="vi-VN">
                  <a:latin typeface="Cambria Math" panose="02040503050406030204" pitchFamily="18" charset="0"/>
                  <a:ea typeface="Cambria Math" panose="02040503050406030204" pitchFamily="18" charset="0"/>
                </a:endParaRPr>
              </a:p>
            </p:txBody>
          </p:sp>
        </mc:Choice>
        <mc:Fallback>
          <p:sp>
            <p:nvSpPr>
              <p:cNvPr id="29" name="TextBox 28">
                <a:extLst>
                  <a:ext uri="{FF2B5EF4-FFF2-40B4-BE49-F238E27FC236}">
                    <a16:creationId xmlns:a16="http://schemas.microsoft.com/office/drawing/2014/main" id="{454AEBA8-335C-4F7C-A7BC-F54F218A6765}"/>
                  </a:ext>
                </a:extLst>
              </p:cNvPr>
              <p:cNvSpPr txBox="1">
                <a:spLocks noRot="1" noChangeAspect="1" noMove="1" noResize="1" noEditPoints="1" noAdjustHandles="1" noChangeArrowheads="1" noChangeShapeType="1" noTextEdit="1"/>
              </p:cNvSpPr>
              <p:nvPr/>
            </p:nvSpPr>
            <p:spPr>
              <a:xfrm>
                <a:off x="1000125" y="2096338"/>
                <a:ext cx="6962775" cy="379463"/>
              </a:xfrm>
              <a:prstGeom prst="rect">
                <a:avLst/>
              </a:prstGeom>
              <a:blipFill>
                <a:blip r:embed="rId8"/>
                <a:stretch>
                  <a:fillRect b="-1613"/>
                </a:stretch>
              </a:blipFill>
            </p:spPr>
            <p:txBody>
              <a:bodyPr/>
              <a:lstStyle/>
              <a:p>
                <a:r>
                  <a:rPr lang="vi-VN">
                    <a:noFill/>
                  </a:rPr>
                  <a:t> </a:t>
                </a:r>
              </a:p>
            </p:txBody>
          </p:sp>
        </mc:Fallback>
      </mc:AlternateContent>
      <p:sp>
        <p:nvSpPr>
          <p:cNvPr id="32" name="TextBox 31">
            <a:extLst>
              <a:ext uri="{FF2B5EF4-FFF2-40B4-BE49-F238E27FC236}">
                <a16:creationId xmlns:a16="http://schemas.microsoft.com/office/drawing/2014/main" id="{D569DDFC-55B0-4697-91B1-106032867112}"/>
              </a:ext>
            </a:extLst>
          </p:cNvPr>
          <p:cNvSpPr txBox="1"/>
          <p:nvPr/>
        </p:nvSpPr>
        <p:spPr>
          <a:xfrm>
            <a:off x="0" y="135177"/>
            <a:ext cx="4719636" cy="307777"/>
          </a:xfrm>
          <a:prstGeom prst="rect">
            <a:avLst/>
          </a:prstGeom>
          <a:noFill/>
        </p:spPr>
        <p:txBody>
          <a:bodyPr wrap="square">
            <a:spAutoFit/>
          </a:bodyPr>
          <a:lstStyle/>
          <a:p>
            <a:r>
              <a:rPr lang="en-US">
                <a:latin typeface="Cambria Math" panose="02040503050406030204" pitchFamily="18" charset="0"/>
                <a:ea typeface="Cambria Math" panose="02040503050406030204" pitchFamily="18" charset="0"/>
              </a:rPr>
              <a:t>Sự phân ly của các hợp chất chính trong nước biển:</a:t>
            </a:r>
            <a:endParaRPr lang="vi-VN">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5032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dow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26" grpId="0"/>
      <p:bldP spid="29"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1" name="Google Shape;1646;p54"/>
          <p:cNvSpPr/>
          <p:nvPr/>
        </p:nvSpPr>
        <p:spPr>
          <a:xfrm rot="5400000">
            <a:off x="606609" y="-569432"/>
            <a:ext cx="500081" cy="1713300"/>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txBox="1"/>
          <p:nvPr/>
        </p:nvSpPr>
        <p:spPr>
          <a:xfrm>
            <a:off x="-10274" y="489132"/>
            <a:ext cx="1435500" cy="492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rgbClr val="053B5C"/>
                </a:solidFill>
                <a:latin typeface="Oswald"/>
                <a:ea typeface="Oswald"/>
                <a:cs typeface="Oswald"/>
                <a:sym typeface="Oswald"/>
              </a:rPr>
              <a:t>TÌNH TRẠNG</a:t>
            </a:r>
            <a:endParaRPr sz="1800">
              <a:solidFill>
                <a:srgbClr val="053B5C"/>
              </a:solidFill>
              <a:latin typeface="Oswald"/>
              <a:ea typeface="Oswald"/>
              <a:cs typeface="Oswald"/>
              <a:sym typeface="Oswald"/>
            </a:endParaRPr>
          </a:p>
        </p:txBody>
      </p:sp>
      <p:sp>
        <p:nvSpPr>
          <p:cNvPr id="1018" name="Google Shape;1018;p49"/>
          <p:cNvSpPr txBox="1"/>
          <p:nvPr/>
        </p:nvSpPr>
        <p:spPr>
          <a:xfrm>
            <a:off x="257733" y="934454"/>
            <a:ext cx="8816532" cy="53843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US" err="1">
                <a:solidFill>
                  <a:srgbClr val="053B5C"/>
                </a:solidFill>
                <a:latin typeface="Open Sans"/>
                <a:ea typeface="Open Sans"/>
                <a:cs typeface="Open Sans"/>
                <a:sym typeface="Open Sans"/>
              </a:rPr>
              <a:t>Hạn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hán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kéo</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dài</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nước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biển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dâng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cao</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xâm</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nhập</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mặn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trên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diện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rộng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khiến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nhiều</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địa</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phương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rơi</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vào</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tình</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trạng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thiếu</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nước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ngọt</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trầm</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trọng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cho</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sinh</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hoạt</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và</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sản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xuất</a:t>
            </a:r>
            <a:r>
              <a:rPr lang="en-US">
                <a:solidFill>
                  <a:srgbClr val="053B5C"/>
                </a:solidFill>
                <a:latin typeface="Open Sans"/>
                <a:ea typeface="Open Sans"/>
                <a:cs typeface="Open Sans"/>
                <a:sym typeface="Open Sans"/>
              </a:rPr>
              <a:t>.</a:t>
            </a:r>
            <a:endParaRPr>
              <a:solidFill>
                <a:srgbClr val="053B5C"/>
              </a:solidFill>
              <a:latin typeface="Open Sans"/>
              <a:ea typeface="Open Sans"/>
              <a:cs typeface="Open Sans"/>
              <a:sym typeface="Open Sans"/>
            </a:endParaRPr>
          </a:p>
        </p:txBody>
      </p:sp>
      <p:pic>
        <p:nvPicPr>
          <p:cNvPr id="27" name="Picture 26"/>
          <p:cNvPicPr>
            <a:picLocks noChangeAspect="1"/>
          </p:cNvPicPr>
          <p:nvPr/>
        </p:nvPicPr>
        <p:blipFill>
          <a:blip r:embed="rId3"/>
          <a:stretch>
            <a:fillRect/>
          </a:stretch>
        </p:blipFill>
        <p:spPr>
          <a:xfrm>
            <a:off x="349322" y="1685088"/>
            <a:ext cx="3912638" cy="2701977"/>
          </a:xfrm>
          <a:prstGeom prst="rect">
            <a:avLst/>
          </a:prstGeom>
        </p:spPr>
      </p:pic>
      <p:pic>
        <p:nvPicPr>
          <p:cNvPr id="29" name="Picture 28"/>
          <p:cNvPicPr>
            <a:picLocks noChangeAspect="1"/>
          </p:cNvPicPr>
          <p:nvPr/>
        </p:nvPicPr>
        <p:blipFill>
          <a:blip r:embed="rId4"/>
          <a:stretch>
            <a:fillRect/>
          </a:stretch>
        </p:blipFill>
        <p:spPr>
          <a:xfrm>
            <a:off x="4665999" y="1685088"/>
            <a:ext cx="4159502" cy="2701977"/>
          </a:xfrm>
          <a:prstGeom prst="rect">
            <a:avLst/>
          </a:prstGeom>
        </p:spPr>
      </p:pic>
      <p:sp>
        <p:nvSpPr>
          <p:cNvPr id="30" name="Google Shape;1016;p49"/>
          <p:cNvSpPr txBox="1">
            <a:spLocks/>
          </p:cNvSpPr>
          <p:nvPr/>
        </p:nvSpPr>
        <p:spPr>
          <a:xfrm>
            <a:off x="-10274" y="37177"/>
            <a:ext cx="6868863" cy="500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r>
              <a:rPr lang="en-US"/>
              <a:t>1. GIỚI THIỆU</a:t>
            </a:r>
          </a:p>
        </p:txBody>
      </p:sp>
    </p:spTree>
    <p:extLst>
      <p:ext uri="{BB962C8B-B14F-4D97-AF65-F5344CB8AC3E}">
        <p14:creationId xmlns:p14="http://schemas.microsoft.com/office/powerpoint/2010/main" val="20329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17"/>
                                        </p:tgtEl>
                                        <p:attrNameLst>
                                          <p:attrName>style.visibility</p:attrName>
                                        </p:attrNameLst>
                                      </p:cBhvr>
                                      <p:to>
                                        <p:strVal val="visible"/>
                                      </p:to>
                                    </p:set>
                                    <p:animEffect transition="in" filter="barn(inVertical)">
                                      <p:cBhvr>
                                        <p:cTn id="7" dur="500"/>
                                        <p:tgtEl>
                                          <p:spTgt spid="10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circle(in)">
                                      <p:cBhvr>
                                        <p:cTn id="15" dur="1000"/>
                                        <p:tgtEl>
                                          <p:spTgt spid="29"/>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18"/>
                                        </p:tgtEl>
                                        <p:attrNameLst>
                                          <p:attrName>style.visibility</p:attrName>
                                        </p:attrNameLst>
                                      </p:cBhvr>
                                      <p:to>
                                        <p:strVal val="visible"/>
                                      </p:to>
                                    </p:set>
                                    <p:animEffect transition="in" filter="fade">
                                      <p:cBhvr>
                                        <p:cTn id="19" dur="1000"/>
                                        <p:tgtEl>
                                          <p:spTgt spid="1018"/>
                                        </p:tgtEl>
                                      </p:cBhvr>
                                    </p:animEffect>
                                    <p:anim calcmode="lin" valueType="num">
                                      <p:cBhvr>
                                        <p:cTn id="20" dur="1000" fill="hold"/>
                                        <p:tgtEl>
                                          <p:spTgt spid="1018"/>
                                        </p:tgtEl>
                                        <p:attrNameLst>
                                          <p:attrName>ppt_x</p:attrName>
                                        </p:attrNameLst>
                                      </p:cBhvr>
                                      <p:tavLst>
                                        <p:tav tm="0">
                                          <p:val>
                                            <p:strVal val="#ppt_x"/>
                                          </p:val>
                                        </p:tav>
                                        <p:tav tm="100000">
                                          <p:val>
                                            <p:strVal val="#ppt_x"/>
                                          </p:val>
                                        </p:tav>
                                      </p:tavLst>
                                    </p:anim>
                                    <p:anim calcmode="lin" valueType="num">
                                      <p:cBhvr>
                                        <p:cTn id="21" dur="1000" fill="hold"/>
                                        <p:tgtEl>
                                          <p:spTgt spid="10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 grpId="0"/>
      <p:bldP spid="10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1" name="Google Shape;1646;p54"/>
          <p:cNvSpPr/>
          <p:nvPr/>
        </p:nvSpPr>
        <p:spPr>
          <a:xfrm rot="5400000">
            <a:off x="606609" y="-569432"/>
            <a:ext cx="500081" cy="1713300"/>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6;p49"/>
          <p:cNvSpPr txBox="1">
            <a:spLocks/>
          </p:cNvSpPr>
          <p:nvPr/>
        </p:nvSpPr>
        <p:spPr>
          <a:xfrm>
            <a:off x="-10274" y="37177"/>
            <a:ext cx="6868863" cy="500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r>
              <a:rPr lang="en-US"/>
              <a:t>1. GIỚI THIỆU</a:t>
            </a:r>
          </a:p>
        </p:txBody>
      </p:sp>
      <p:graphicFrame>
        <p:nvGraphicFramePr>
          <p:cNvPr id="4" name="Table 3"/>
          <p:cNvGraphicFramePr>
            <a:graphicFrameLocks noGrp="1"/>
          </p:cNvGraphicFramePr>
          <p:nvPr>
            <p:extLst>
              <p:ext uri="{D42A27DB-BD31-4B8C-83A1-F6EECF244321}">
                <p14:modId xmlns:p14="http://schemas.microsoft.com/office/powerpoint/2010/main" val="442268058"/>
              </p:ext>
            </p:extLst>
          </p:nvPr>
        </p:nvGraphicFramePr>
        <p:xfrm>
          <a:off x="747013" y="896570"/>
          <a:ext cx="4237418" cy="3168051"/>
        </p:xfrm>
        <a:graphic>
          <a:graphicData uri="http://schemas.openxmlformats.org/drawingml/2006/table">
            <a:tbl>
              <a:tblPr firstRow="1" firstCol="1" bandRow="1"/>
              <a:tblGrid>
                <a:gridCol w="1781731">
                  <a:extLst>
                    <a:ext uri="{9D8B030D-6E8A-4147-A177-3AD203B41FA5}">
                      <a16:colId xmlns:a16="http://schemas.microsoft.com/office/drawing/2014/main" val="3239146950"/>
                    </a:ext>
                  </a:extLst>
                </a:gridCol>
                <a:gridCol w="1228237">
                  <a:extLst>
                    <a:ext uri="{9D8B030D-6E8A-4147-A177-3AD203B41FA5}">
                      <a16:colId xmlns:a16="http://schemas.microsoft.com/office/drawing/2014/main" val="189931861"/>
                    </a:ext>
                  </a:extLst>
                </a:gridCol>
                <a:gridCol w="1227450">
                  <a:extLst>
                    <a:ext uri="{9D8B030D-6E8A-4147-A177-3AD203B41FA5}">
                      <a16:colId xmlns:a16="http://schemas.microsoft.com/office/drawing/2014/main" val="91933732"/>
                    </a:ext>
                  </a:extLst>
                </a:gridCol>
              </a:tblGrid>
              <a:tr h="399962">
                <a:tc>
                  <a:txBody>
                    <a:bodyPr/>
                    <a:lstStyle/>
                    <a:p>
                      <a:pPr algn="ctr">
                        <a:lnSpc>
                          <a:spcPct val="100000"/>
                        </a:lnSpc>
                        <a:spcBef>
                          <a:spcPts val="400"/>
                        </a:spcBef>
                        <a:spcAft>
                          <a:spcPts val="400"/>
                        </a:spcAft>
                      </a:pPr>
                      <a:r>
                        <a:rPr lang="en-US" sz="1500" b="1">
                          <a:solidFill>
                            <a:srgbClr val="000000"/>
                          </a:solidFill>
                          <a:effectLst/>
                          <a:latin typeface="Times New Roman" panose="02020603050405020304" pitchFamily="18" charset="0"/>
                          <a:ea typeface="Times New Roman" panose="02020603050405020304" pitchFamily="18" charset="0"/>
                        </a:rPr>
                        <a:t>Ion</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b="1">
                          <a:solidFill>
                            <a:srgbClr val="000000"/>
                          </a:solidFill>
                          <a:effectLst/>
                          <a:latin typeface="Times New Roman" panose="02020603050405020304" pitchFamily="18" charset="0"/>
                          <a:ea typeface="Times New Roman" panose="02020603050405020304" pitchFamily="18" charset="0"/>
                        </a:rPr>
                        <a:t>Biển (mg/L)</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b="1">
                          <a:solidFill>
                            <a:srgbClr val="000000"/>
                          </a:solidFill>
                          <a:effectLst/>
                          <a:latin typeface="Times New Roman" panose="02020603050405020304" pitchFamily="18" charset="0"/>
                          <a:ea typeface="Times New Roman" panose="02020603050405020304" pitchFamily="18" charset="0"/>
                        </a:rPr>
                        <a:t>Sông (mg/L)</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813933"/>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Bicarbonate (HCO</a:t>
                      </a:r>
                      <a:r>
                        <a:rPr lang="en-US" sz="1500" baseline="-25000">
                          <a:solidFill>
                            <a:srgbClr val="000000"/>
                          </a:solidFill>
                          <a:effectLst/>
                          <a:latin typeface="Times New Roman" panose="02020603050405020304" pitchFamily="18" charset="0"/>
                          <a:ea typeface="Times New Roman" panose="02020603050405020304" pitchFamily="18" charset="0"/>
                        </a:rPr>
                        <a:t>3</a:t>
                      </a:r>
                      <a:r>
                        <a:rPr lang="en-US" sz="1500" baseline="30000">
                          <a:solidFill>
                            <a:srgbClr val="000000"/>
                          </a:solidFill>
                          <a:effectLst/>
                          <a:latin typeface="Times New Roman" panose="02020603050405020304" pitchFamily="18" charset="0"/>
                          <a:ea typeface="Times New Roman" panose="02020603050405020304" pitchFamily="18" charset="0"/>
                        </a:rPr>
                        <a:t>-</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142</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58,0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846939"/>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Calcium (Ca</a:t>
                      </a:r>
                      <a:r>
                        <a:rPr lang="en-US" sz="1500" baseline="30000">
                          <a:solidFill>
                            <a:srgbClr val="000000"/>
                          </a:solidFill>
                          <a:effectLst/>
                          <a:latin typeface="Times New Roman" panose="02020603050405020304" pitchFamily="18" charset="0"/>
                          <a:ea typeface="Times New Roman" panose="02020603050405020304" pitchFamily="18" charset="0"/>
                        </a:rPr>
                        <a:t>2+</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400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15,0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725283"/>
                  </a:ext>
                </a:extLst>
              </a:tr>
              <a:tr h="331397">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Silicate (SiO</a:t>
                      </a:r>
                      <a:r>
                        <a:rPr lang="en-US" sz="1500" baseline="-25000">
                          <a:solidFill>
                            <a:srgbClr val="000000"/>
                          </a:solidFill>
                          <a:effectLst/>
                          <a:latin typeface="Times New Roman" panose="02020603050405020304" pitchFamily="18" charset="0"/>
                          <a:ea typeface="Times New Roman" panose="02020603050405020304" pitchFamily="18" charset="0"/>
                        </a:rPr>
                        <a:t>2</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6,4</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13,1</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7121738"/>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Sulfate (SO4</a:t>
                      </a:r>
                      <a:r>
                        <a:rPr lang="en-US" sz="1500" baseline="30000">
                          <a:solidFill>
                            <a:srgbClr val="000000"/>
                          </a:solidFill>
                          <a:effectLst/>
                          <a:latin typeface="Times New Roman" panose="02020603050405020304" pitchFamily="18" charset="0"/>
                          <a:ea typeface="Times New Roman" panose="02020603050405020304" pitchFamily="18" charset="0"/>
                        </a:rPr>
                        <a:t>2-</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2.700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11,2</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955041497"/>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Chloride (Cl</a:t>
                      </a:r>
                      <a:r>
                        <a:rPr lang="en-US" sz="1500" baseline="30000">
                          <a:solidFill>
                            <a:srgbClr val="000000"/>
                          </a:solidFill>
                          <a:effectLst/>
                          <a:latin typeface="Times New Roman" panose="02020603050405020304" pitchFamily="18" charset="0"/>
                          <a:ea typeface="Times New Roman" panose="02020603050405020304" pitchFamily="18" charset="0"/>
                        </a:rPr>
                        <a:t>-</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19.000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7,8</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8767209"/>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Sodium (Na</a:t>
                      </a:r>
                      <a:r>
                        <a:rPr lang="en-US" sz="1500" baseline="30000">
                          <a:solidFill>
                            <a:srgbClr val="000000"/>
                          </a:solidFill>
                          <a:effectLst/>
                          <a:latin typeface="Times New Roman" panose="02020603050405020304" pitchFamily="18" charset="0"/>
                          <a:ea typeface="Times New Roman" panose="02020603050405020304" pitchFamily="18" charset="0"/>
                        </a:rPr>
                        <a:t>+</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10.500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6,3</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88127579"/>
                  </a:ext>
                </a:extLst>
              </a:tr>
              <a:tr h="308542">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Magnesium (Mg</a:t>
                      </a:r>
                      <a:r>
                        <a:rPr lang="en-US" sz="1500" baseline="30000">
                          <a:solidFill>
                            <a:srgbClr val="000000"/>
                          </a:solidFill>
                          <a:effectLst/>
                          <a:latin typeface="Times New Roman" panose="02020603050405020304" pitchFamily="18" charset="0"/>
                          <a:ea typeface="Times New Roman" panose="02020603050405020304" pitchFamily="18" charset="0"/>
                        </a:rPr>
                        <a:t>2+)</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1.350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4,1</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31523702"/>
                  </a:ext>
                </a:extLst>
              </a:tr>
              <a:tr h="292720">
                <a:tc>
                  <a:txBody>
                    <a:bodyPr/>
                    <a:lstStyle/>
                    <a:p>
                      <a:pPr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Potassium (K</a:t>
                      </a:r>
                      <a:r>
                        <a:rPr lang="en-US" sz="1500" baseline="30000">
                          <a:solidFill>
                            <a:srgbClr val="000000"/>
                          </a:solidFill>
                          <a:effectLst/>
                          <a:latin typeface="Times New Roman" panose="02020603050405020304" pitchFamily="18" charset="0"/>
                          <a:ea typeface="Times New Roman" panose="02020603050405020304" pitchFamily="18" charset="0"/>
                        </a:rPr>
                        <a:t>+</a:t>
                      </a:r>
                      <a:r>
                        <a:rPr lang="en-US" sz="1500">
                          <a:solidFill>
                            <a:srgbClr val="000000"/>
                          </a:solidFill>
                          <a:effectLst/>
                          <a:latin typeface="Times New Roman" panose="02020603050405020304" pitchFamily="18" charset="0"/>
                          <a:ea typeface="Times New Roman" panose="02020603050405020304" pitchFamily="18" charset="0"/>
                        </a:rPr>
                        <a:t>)</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380</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2,3</a:t>
                      </a:r>
                      <a:endParaRPr lang="en-US" sz="1500">
                        <a:effectLst/>
                        <a:latin typeface="Times New Roman" panose="02020603050405020304" pitchFamily="18" charset="0"/>
                        <a:ea typeface="Times New Roman" panose="02020603050405020304" pitchFamily="18" charset="0"/>
                      </a:endParaRP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967924"/>
                  </a:ext>
                </a:extLst>
              </a:tr>
              <a:tr h="292720">
                <a:tc>
                  <a:txBody>
                    <a:bodyPr/>
                    <a:lstStyle/>
                    <a:p>
                      <a:pPr algn="ctr">
                        <a:lnSpc>
                          <a:spcPct val="100000"/>
                        </a:lnSpc>
                        <a:spcBef>
                          <a:spcPts val="400"/>
                        </a:spcBef>
                        <a:spcAft>
                          <a:spcPts val="400"/>
                        </a:spcAft>
                      </a:pPr>
                      <a:r>
                        <a:rPr lang="en-US" sz="1500">
                          <a:solidFill>
                            <a:schemeClr val="bg2">
                              <a:lumMod val="10000"/>
                            </a:schemeClr>
                          </a:solidFill>
                          <a:effectLst/>
                          <a:latin typeface="Times New Roman" panose="02020603050405020304" pitchFamily="18" charset="0"/>
                          <a:ea typeface="Times New Roman" panose="02020603050405020304" pitchFamily="18" charset="0"/>
                        </a:rPr>
                        <a:t>Total</a:t>
                      </a: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chemeClr val="bg2">
                              <a:lumMod val="10000"/>
                            </a:schemeClr>
                          </a:solidFill>
                          <a:effectLst/>
                          <a:latin typeface="Times New Roman" panose="02020603050405020304" pitchFamily="18" charset="0"/>
                          <a:ea typeface="Times New Roman" panose="02020603050405020304" pitchFamily="18" charset="0"/>
                        </a:rPr>
                        <a:t>34.500</a:t>
                      </a: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chemeClr val="bg2">
                              <a:lumMod val="10000"/>
                            </a:schemeClr>
                          </a:solidFill>
                          <a:effectLst/>
                          <a:latin typeface="Times New Roman" panose="02020603050405020304" pitchFamily="18" charset="0"/>
                          <a:ea typeface="Times New Roman" panose="02020603050405020304" pitchFamily="18" charset="0"/>
                        </a:rPr>
                        <a:t>120,0</a:t>
                      </a:r>
                    </a:p>
                  </a:txBody>
                  <a:tcPr marL="85032" marR="850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12528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39186822"/>
              </p:ext>
            </p:extLst>
          </p:nvPr>
        </p:nvGraphicFramePr>
        <p:xfrm>
          <a:off x="5609337" y="896570"/>
          <a:ext cx="2787650" cy="1487650"/>
        </p:xfrm>
        <a:graphic>
          <a:graphicData uri="http://schemas.openxmlformats.org/drawingml/2006/table">
            <a:tbl>
              <a:tblPr firstRow="1" firstCol="1" bandRow="1"/>
              <a:tblGrid>
                <a:gridCol w="1437005">
                  <a:extLst>
                    <a:ext uri="{9D8B030D-6E8A-4147-A177-3AD203B41FA5}">
                      <a16:colId xmlns:a16="http://schemas.microsoft.com/office/drawing/2014/main" val="2690112970"/>
                    </a:ext>
                  </a:extLst>
                </a:gridCol>
                <a:gridCol w="1350645">
                  <a:extLst>
                    <a:ext uri="{9D8B030D-6E8A-4147-A177-3AD203B41FA5}">
                      <a16:colId xmlns:a16="http://schemas.microsoft.com/office/drawing/2014/main" val="4090335075"/>
                    </a:ext>
                  </a:extLst>
                </a:gridCol>
              </a:tblGrid>
              <a:tr h="397974">
                <a:tc>
                  <a:txBody>
                    <a:bodyPr/>
                    <a:lstStyle/>
                    <a:p>
                      <a:pPr indent="15875" algn="ctr">
                        <a:lnSpc>
                          <a:spcPct val="100000"/>
                        </a:lnSpc>
                        <a:spcBef>
                          <a:spcPts val="400"/>
                        </a:spcBef>
                        <a:spcAft>
                          <a:spcPts val="400"/>
                        </a:spcAft>
                      </a:pPr>
                      <a:r>
                        <a:rPr lang="en-US" sz="1500" b="1" err="1">
                          <a:solidFill>
                            <a:srgbClr val="000000"/>
                          </a:solidFill>
                          <a:effectLst/>
                          <a:latin typeface="Times New Roman" panose="02020603050405020304" pitchFamily="18" charset="0"/>
                          <a:ea typeface="Times New Roman" panose="02020603050405020304" pitchFamily="18" charset="0"/>
                        </a:rPr>
                        <a:t>Nguồn</a:t>
                      </a:r>
                      <a:r>
                        <a:rPr lang="en-US" sz="1500" b="1">
                          <a:solidFill>
                            <a:srgbClr val="000000"/>
                          </a:solidFill>
                          <a:effectLst/>
                          <a:latin typeface="Times New Roman" panose="02020603050405020304" pitchFamily="18" charset="0"/>
                          <a:ea typeface="Times New Roman" panose="02020603050405020304" pitchFamily="18" charset="0"/>
                        </a:rPr>
                        <a:t> </a:t>
                      </a:r>
                      <a:r>
                        <a:rPr lang="en-US" sz="1500" b="1" err="1">
                          <a:solidFill>
                            <a:srgbClr val="000000"/>
                          </a:solidFill>
                          <a:effectLst/>
                          <a:latin typeface="Times New Roman" panose="02020603050405020304" pitchFamily="18" charset="0"/>
                          <a:ea typeface="Times New Roman" panose="02020603050405020304" pitchFamily="18" charset="0"/>
                        </a:rPr>
                        <a:t>nước</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b="1">
                          <a:solidFill>
                            <a:srgbClr val="000000"/>
                          </a:solidFill>
                          <a:effectLst/>
                          <a:latin typeface="Times New Roman" panose="02020603050405020304" pitchFamily="18" charset="0"/>
                          <a:ea typeface="Times New Roman" panose="02020603050405020304" pitchFamily="18" charset="0"/>
                        </a:rPr>
                        <a:t>Độ mặn (ppt)</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88709"/>
                  </a:ext>
                </a:extLst>
              </a:tr>
              <a:tr h="272419">
                <a:tc>
                  <a:txBody>
                    <a:bodyPr/>
                    <a:lstStyle/>
                    <a:p>
                      <a:pPr marL="252095" algn="just">
                        <a:lnSpc>
                          <a:spcPct val="100000"/>
                        </a:lnSpc>
                        <a:spcBef>
                          <a:spcPts val="400"/>
                        </a:spcBef>
                        <a:spcAft>
                          <a:spcPts val="400"/>
                        </a:spcAft>
                      </a:pPr>
                      <a:r>
                        <a:rPr lang="en-US" sz="1500" err="1">
                          <a:solidFill>
                            <a:srgbClr val="000000"/>
                          </a:solidFill>
                          <a:effectLst/>
                          <a:latin typeface="Times New Roman" panose="02020603050405020304" pitchFamily="18" charset="0"/>
                          <a:ea typeface="Times New Roman" panose="02020603050405020304" pitchFamily="18" charset="0"/>
                        </a:rPr>
                        <a:t>Nước</a:t>
                      </a:r>
                      <a:r>
                        <a:rPr lang="en-US" sz="1500">
                          <a:solidFill>
                            <a:srgbClr val="000000"/>
                          </a:solidFill>
                          <a:effectLst/>
                          <a:latin typeface="Times New Roman" panose="02020603050405020304" pitchFamily="18" charset="0"/>
                          <a:ea typeface="Times New Roman" panose="02020603050405020304" pitchFamily="18" charset="0"/>
                        </a:rPr>
                        <a:t> </a:t>
                      </a:r>
                      <a:r>
                        <a:rPr lang="en-US" sz="1500" err="1">
                          <a:solidFill>
                            <a:srgbClr val="000000"/>
                          </a:solidFill>
                          <a:effectLst/>
                          <a:latin typeface="Times New Roman" panose="02020603050405020304" pitchFamily="18" charset="0"/>
                          <a:ea typeface="Times New Roman" panose="02020603050405020304" pitchFamily="18" charset="0"/>
                        </a:rPr>
                        <a:t>ngọt</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&lt; 0,5</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6930363"/>
                  </a:ext>
                </a:extLst>
              </a:tr>
              <a:tr h="272419">
                <a:tc>
                  <a:txBody>
                    <a:bodyPr/>
                    <a:lstStyle/>
                    <a:p>
                      <a:pPr marL="252095" algn="just">
                        <a:lnSpc>
                          <a:spcPct val="100000"/>
                        </a:lnSpc>
                        <a:spcBef>
                          <a:spcPts val="400"/>
                        </a:spcBef>
                        <a:spcAft>
                          <a:spcPts val="400"/>
                        </a:spcAft>
                      </a:pPr>
                      <a:r>
                        <a:rPr lang="en-US" sz="1500" err="1">
                          <a:solidFill>
                            <a:srgbClr val="000000"/>
                          </a:solidFill>
                          <a:effectLst/>
                          <a:latin typeface="Times New Roman" panose="02020603050405020304" pitchFamily="18" charset="0"/>
                          <a:ea typeface="Times New Roman" panose="02020603050405020304" pitchFamily="18" charset="0"/>
                        </a:rPr>
                        <a:t>Nước</a:t>
                      </a:r>
                      <a:r>
                        <a:rPr lang="en-US" sz="1500">
                          <a:solidFill>
                            <a:srgbClr val="000000"/>
                          </a:solidFill>
                          <a:effectLst/>
                          <a:latin typeface="Times New Roman" panose="02020603050405020304" pitchFamily="18" charset="0"/>
                          <a:ea typeface="Times New Roman" panose="02020603050405020304" pitchFamily="18" charset="0"/>
                        </a:rPr>
                        <a:t> </a:t>
                      </a:r>
                      <a:r>
                        <a:rPr lang="en-US" sz="1500" err="1">
                          <a:solidFill>
                            <a:srgbClr val="000000"/>
                          </a:solidFill>
                          <a:effectLst/>
                          <a:latin typeface="Times New Roman" panose="02020603050405020304" pitchFamily="18" charset="0"/>
                          <a:ea typeface="Times New Roman" panose="02020603050405020304" pitchFamily="18" charset="0"/>
                        </a:rPr>
                        <a:t>lợ</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0,5 - 30</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915995"/>
                  </a:ext>
                </a:extLst>
              </a:tr>
              <a:tr h="272419">
                <a:tc>
                  <a:txBody>
                    <a:bodyPr/>
                    <a:lstStyle/>
                    <a:p>
                      <a:pPr marL="252095" algn="just">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Nước mặn</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30 - 50</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574276"/>
                  </a:ext>
                </a:extLst>
              </a:tr>
              <a:tr h="272419">
                <a:tc>
                  <a:txBody>
                    <a:bodyPr/>
                    <a:lstStyle/>
                    <a:p>
                      <a:pPr marL="252095" algn="just">
                        <a:lnSpc>
                          <a:spcPct val="100000"/>
                        </a:lnSpc>
                        <a:spcBef>
                          <a:spcPts val="400"/>
                        </a:spcBef>
                        <a:spcAft>
                          <a:spcPts val="400"/>
                        </a:spcAft>
                      </a:pPr>
                      <a:r>
                        <a:rPr lang="en-US" sz="1500" err="1">
                          <a:solidFill>
                            <a:srgbClr val="000000"/>
                          </a:solidFill>
                          <a:effectLst/>
                          <a:latin typeface="Times New Roman" panose="02020603050405020304" pitchFamily="18" charset="0"/>
                          <a:ea typeface="Times New Roman" panose="02020603050405020304" pitchFamily="18" charset="0"/>
                        </a:rPr>
                        <a:t>Nước</a:t>
                      </a:r>
                      <a:r>
                        <a:rPr lang="en-US" sz="1500">
                          <a:solidFill>
                            <a:srgbClr val="000000"/>
                          </a:solidFill>
                          <a:effectLst/>
                          <a:latin typeface="Times New Roman" panose="02020603050405020304" pitchFamily="18" charset="0"/>
                          <a:ea typeface="Times New Roman" panose="02020603050405020304" pitchFamily="18" charset="0"/>
                        </a:rPr>
                        <a:t> </a:t>
                      </a:r>
                      <a:r>
                        <a:rPr lang="en-US" sz="1500" err="1">
                          <a:solidFill>
                            <a:srgbClr val="000000"/>
                          </a:solidFill>
                          <a:effectLst/>
                          <a:latin typeface="Times New Roman" panose="02020603050405020304" pitchFamily="18" charset="0"/>
                          <a:ea typeface="Times New Roman" panose="02020603050405020304" pitchFamily="18" charset="0"/>
                        </a:rPr>
                        <a:t>muối</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400"/>
                        </a:spcBef>
                        <a:spcAft>
                          <a:spcPts val="400"/>
                        </a:spcAft>
                      </a:pPr>
                      <a:r>
                        <a:rPr lang="en-US" sz="1500">
                          <a:solidFill>
                            <a:srgbClr val="000000"/>
                          </a:solidFill>
                          <a:effectLst/>
                          <a:latin typeface="Times New Roman" panose="02020603050405020304" pitchFamily="18" charset="0"/>
                          <a:ea typeface="Times New Roman" panose="02020603050405020304" pitchFamily="18" charset="0"/>
                        </a:rPr>
                        <a:t>&gt; 50</a:t>
                      </a:r>
                      <a:endParaRPr lang="en-US" sz="15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68519"/>
                  </a:ext>
                </a:extLst>
              </a:tr>
            </a:tbl>
          </a:graphicData>
        </a:graphic>
      </p:graphicFrame>
      <p:sp>
        <p:nvSpPr>
          <p:cNvPr id="12" name="Google Shape;1018;p49"/>
          <p:cNvSpPr txBox="1"/>
          <p:nvPr/>
        </p:nvSpPr>
        <p:spPr>
          <a:xfrm>
            <a:off x="102637" y="4246930"/>
            <a:ext cx="9144000" cy="53843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US" err="1">
                <a:solidFill>
                  <a:srgbClr val="053B5C"/>
                </a:solidFill>
                <a:latin typeface="Open Sans"/>
                <a:ea typeface="Open Sans"/>
                <a:cs typeface="Open Sans"/>
                <a:sym typeface="Open Sans"/>
              </a:rPr>
              <a:t>Nguyên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nhân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gây</a:t>
            </a:r>
            <a:r>
              <a:rPr lang="en-US">
                <a:solidFill>
                  <a:srgbClr val="053B5C"/>
                </a:solidFill>
                <a:latin typeface="Open Sans"/>
                <a:ea typeface="Open Sans"/>
                <a:cs typeface="Open Sans"/>
                <a:sym typeface="Open Sans"/>
              </a:rPr>
              <a:t> ra </a:t>
            </a:r>
            <a:r>
              <a:rPr lang="en-US" err="1">
                <a:solidFill>
                  <a:srgbClr val="053B5C"/>
                </a:solidFill>
                <a:latin typeface="Open Sans"/>
                <a:ea typeface="Open Sans"/>
                <a:cs typeface="Open Sans"/>
                <a:sym typeface="Open Sans"/>
              </a:rPr>
              <a:t>tình</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trạng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nhiễm</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mặn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nguồn</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nước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là</a:t>
            </a:r>
            <a:r>
              <a:rPr lang="en-US">
                <a:solidFill>
                  <a:srgbClr val="053B5C"/>
                </a:solidFill>
                <a:latin typeface="Open Sans"/>
                <a:ea typeface="Open Sans"/>
                <a:cs typeface="Open Sans"/>
                <a:sym typeface="Open Sans"/>
              </a:rPr>
              <a:t> do </a:t>
            </a:r>
            <a:r>
              <a:rPr lang="en-US" err="1">
                <a:solidFill>
                  <a:srgbClr val="053B5C"/>
                </a:solidFill>
                <a:latin typeface="Open Sans"/>
                <a:ea typeface="Open Sans"/>
                <a:cs typeface="Open Sans"/>
                <a:sym typeface="Open Sans"/>
              </a:rPr>
              <a:t>các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muối</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có</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trong</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nước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chủ</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yếu</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là</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muối</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có</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gốc</a:t>
            </a:r>
            <a:r>
              <a:rPr lang="en-US">
                <a:solidFill>
                  <a:srgbClr val="053B5C"/>
                </a:solidFill>
                <a:latin typeface="Open Sans"/>
                <a:ea typeface="Open Sans"/>
                <a:cs typeface="Open Sans"/>
                <a:sym typeface="Open Sans"/>
              </a:rPr>
              <a:t> </a:t>
            </a:r>
            <a:r>
              <a:rPr lang="en-US" err="1">
                <a:solidFill>
                  <a:srgbClr val="053B5C"/>
                </a:solidFill>
                <a:latin typeface="Open Sans"/>
                <a:ea typeface="Open Sans"/>
                <a:cs typeface="Open Sans"/>
                <a:sym typeface="Open Sans"/>
              </a:rPr>
              <a:t>Clorua</a:t>
            </a:r>
            <a:r>
              <a:rPr lang="en-US">
                <a:solidFill>
                  <a:srgbClr val="053B5C"/>
                </a:solidFill>
                <a:latin typeface="Open Sans"/>
                <a:ea typeface="Open Sans"/>
                <a:cs typeface="Open Sans"/>
                <a:sym typeface="Open Sans"/>
              </a:rPr>
              <a:t>.</a:t>
            </a:r>
            <a:endParaRPr>
              <a:solidFill>
                <a:srgbClr val="053B5C"/>
              </a:solidFill>
              <a:latin typeface="Open Sans"/>
              <a:ea typeface="Open Sans"/>
              <a:cs typeface="Open Sans"/>
              <a:sym typeface="Open Sans"/>
            </a:endParaRPr>
          </a:p>
        </p:txBody>
      </p:sp>
    </p:spTree>
    <p:extLst>
      <p:ext uri="{BB962C8B-B14F-4D97-AF65-F5344CB8AC3E}">
        <p14:creationId xmlns:p14="http://schemas.microsoft.com/office/powerpoint/2010/main" val="298340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60" name="Google Shape;1646;p54"/>
          <p:cNvSpPr/>
          <p:nvPr/>
        </p:nvSpPr>
        <p:spPr>
          <a:xfrm rot="5400000">
            <a:off x="606609" y="-569432"/>
            <a:ext cx="500081" cy="1713300"/>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633" y="2555403"/>
            <a:ext cx="3273371" cy="2324605"/>
          </a:xfrm>
          <a:prstGeom prst="rect">
            <a:avLst/>
          </a:prstGeom>
        </p:spPr>
      </p:pic>
      <p:sp>
        <p:nvSpPr>
          <p:cNvPr id="57" name="Google Shape;1016;p49"/>
          <p:cNvSpPr txBox="1">
            <a:spLocks noGrp="1"/>
          </p:cNvSpPr>
          <p:nvPr>
            <p:ph type="title"/>
          </p:nvPr>
        </p:nvSpPr>
        <p:spPr>
          <a:xfrm>
            <a:off x="0" y="37177"/>
            <a:ext cx="9144000" cy="500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GIỚI THIỆU</a:t>
            </a:r>
            <a:endParaRPr/>
          </a:p>
        </p:txBody>
      </p:sp>
      <p:sp>
        <p:nvSpPr>
          <p:cNvPr id="58" name="Google Shape;1017;p49"/>
          <p:cNvSpPr txBox="1"/>
          <p:nvPr/>
        </p:nvSpPr>
        <p:spPr>
          <a:xfrm>
            <a:off x="231214" y="458310"/>
            <a:ext cx="1194011" cy="492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1800">
                <a:solidFill>
                  <a:srgbClr val="053B5C"/>
                </a:solidFill>
                <a:latin typeface="Oswald"/>
                <a:ea typeface="Oswald"/>
                <a:cs typeface="Oswald"/>
                <a:sym typeface="Oswald"/>
              </a:rPr>
              <a:t>MỤC TIÊU</a:t>
            </a:r>
          </a:p>
        </p:txBody>
      </p:sp>
      <p:sp>
        <p:nvSpPr>
          <p:cNvPr id="59" name="Google Shape;1018;p49"/>
          <p:cNvSpPr txBox="1"/>
          <p:nvPr/>
        </p:nvSpPr>
        <p:spPr>
          <a:xfrm>
            <a:off x="231214" y="894053"/>
            <a:ext cx="8464211" cy="1661350"/>
          </a:xfrm>
          <a:prstGeom prst="rect">
            <a:avLst/>
          </a:prstGeom>
          <a:noFill/>
          <a:ln>
            <a:noFill/>
          </a:ln>
        </p:spPr>
        <p:txBody>
          <a:bodyPr spcFirstLastPara="1" wrap="square" lIns="91425" tIns="91425" rIns="91425" bIns="91425" anchor="t" anchorCtr="0">
            <a:noAutofit/>
          </a:bodyPr>
          <a:lstStyle/>
          <a:p>
            <a:pPr marL="285750" lvl="0" indent="-285750">
              <a:spcAft>
                <a:spcPts val="1600"/>
              </a:spcAft>
              <a:buFont typeface="Wingdings" panose="05000000000000000000" pitchFamily="2" charset="2"/>
              <a:buChar char="§"/>
            </a:pPr>
            <a:r>
              <a:rPr lang="en-US">
                <a:solidFill>
                  <a:srgbClr val="053B5C"/>
                </a:solidFill>
                <a:latin typeface="Open Sans" panose="020B0604020202020204" charset="0"/>
                <a:ea typeface="Open Sans" panose="020B0604020202020204" charset="0"/>
                <a:cs typeface="Open Sans" panose="020B0604020202020204" charset="0"/>
              </a:rPr>
              <a:t>Thiết kế máy lọc nước nhiễm mặn sang nước ngọt.</a:t>
            </a:r>
          </a:p>
          <a:p>
            <a:pPr marL="285750" indent="-285750">
              <a:spcAft>
                <a:spcPts val="1600"/>
              </a:spcAft>
              <a:buFont typeface="Wingdings" panose="05000000000000000000" pitchFamily="2" charset="2"/>
              <a:buChar char="§"/>
            </a:pPr>
            <a:r>
              <a:rPr lang="en-US" spc="20">
                <a:solidFill>
                  <a:srgbClr val="053B5C"/>
                </a:solidFill>
                <a:latin typeface="Open Sans" panose="020B0604020202020204" charset="0"/>
                <a:ea typeface="Open Sans" panose="020B0604020202020204" charset="0"/>
                <a:cs typeface="Open Sans" panose="020B0604020202020204" charset="0"/>
              </a:rPr>
              <a:t>Lọc được nguồn nước vào có độ mặn từ 0 đến 2 ppt.</a:t>
            </a:r>
            <a:endParaRPr lang="en-US">
              <a:solidFill>
                <a:srgbClr val="053B5C"/>
              </a:solidFill>
              <a:latin typeface="Open Sans" panose="020B0604020202020204" charset="0"/>
              <a:ea typeface="Open Sans" panose="020B0604020202020204" charset="0"/>
              <a:cs typeface="Open Sans" panose="020B0604020202020204" charset="0"/>
            </a:endParaRPr>
          </a:p>
          <a:p>
            <a:pPr marL="285750" lvl="0" indent="-285750">
              <a:spcAft>
                <a:spcPts val="1600"/>
              </a:spcAft>
              <a:buFont typeface="Wingdings" panose="05000000000000000000" pitchFamily="2" charset="2"/>
              <a:buChar char="§"/>
            </a:pPr>
            <a:r>
              <a:rPr lang="en-US" spc="20">
                <a:solidFill>
                  <a:srgbClr val="053B5C"/>
                </a:solidFill>
                <a:latin typeface="Open Sans" panose="020B0604020202020204" charset="0"/>
                <a:ea typeface="Open Sans" panose="020B0604020202020204" charset="0"/>
                <a:cs typeface="Open Sans" panose="020B0604020202020204" charset="0"/>
              </a:rPr>
              <a:t>Sử dụng trong hộ gia đình, dân dụng, công suất nhỏ, tối thiểu 10 L/h.</a:t>
            </a:r>
          </a:p>
          <a:p>
            <a:pPr marL="285750" lvl="0" indent="-285750">
              <a:spcAft>
                <a:spcPts val="1600"/>
              </a:spcAft>
              <a:buFont typeface="Wingdings" panose="05000000000000000000" pitchFamily="2" charset="2"/>
              <a:buChar char="§"/>
            </a:pPr>
            <a:r>
              <a:rPr lang="en-US" spc="20">
                <a:solidFill>
                  <a:srgbClr val="053B5C"/>
                </a:solidFill>
                <a:latin typeface="Open Sans" panose="020B0604020202020204" charset="0"/>
                <a:ea typeface="Open Sans" panose="020B0604020202020204" charset="0"/>
                <a:cs typeface="Open Sans" panose="020B0604020202020204" charset="0"/>
              </a:rPr>
              <a:t>Máy có tính năng giám sát và điều khiển bằng điện thoại Android.</a:t>
            </a:r>
            <a:endParaRPr lang="en-US">
              <a:solidFill>
                <a:srgbClr val="053B5C"/>
              </a:solidFill>
              <a:latin typeface="Open Sans" panose="020B0604020202020204" charset="0"/>
              <a:ea typeface="Open Sans" panose="020B0604020202020204" charset="0"/>
              <a:cs typeface="Open Sans" panose="020B0604020202020204" charset="0"/>
            </a:endParaRPr>
          </a:p>
          <a:p>
            <a:pPr lvl="0">
              <a:lnSpc>
                <a:spcPct val="115000"/>
              </a:lnSpc>
              <a:spcAft>
                <a:spcPts val="1600"/>
              </a:spcAft>
            </a:pPr>
            <a:endParaRPr lang="en-US">
              <a:solidFill>
                <a:srgbClr val="053B5C"/>
              </a:solidFill>
              <a:latin typeface="Open Sans" panose="020B0604020202020204" charset="0"/>
              <a:ea typeface="Open Sans" panose="020B0604020202020204" charset="0"/>
              <a:cs typeface="Open Sans" panose="020B0604020202020204" charset="0"/>
            </a:endParaRPr>
          </a:p>
          <a:p>
            <a:pPr lvl="0" algn="ctr">
              <a:lnSpc>
                <a:spcPct val="115000"/>
              </a:lnSpc>
              <a:spcAft>
                <a:spcPts val="1600"/>
              </a:spcAft>
            </a:pPr>
            <a:endParaRPr>
              <a:solidFill>
                <a:srgbClr val="053B5C"/>
              </a:solidFill>
              <a:latin typeface="Open Sans" panose="020B0604020202020204" charset="0"/>
              <a:ea typeface="Open Sans" panose="020B0604020202020204" charset="0"/>
              <a:cs typeface="Open Sans" panose="020B0604020202020204" charset="0"/>
              <a:sym typeface="Open Sans"/>
            </a:endParaRPr>
          </a:p>
        </p:txBody>
      </p:sp>
    </p:spTree>
    <p:extLst>
      <p:ext uri="{BB962C8B-B14F-4D97-AF65-F5344CB8AC3E}">
        <p14:creationId xmlns:p14="http://schemas.microsoft.com/office/powerpoint/2010/main" val="20726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42"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1000"/>
                                        <p:tgtEl>
                                          <p:spTgt spid="56"/>
                                        </p:tgtEl>
                                      </p:cBhvr>
                                    </p:animEffect>
                                    <p:anim calcmode="lin" valueType="num">
                                      <p:cBhvr>
                                        <p:cTn id="11" dur="1000" fill="hold"/>
                                        <p:tgtEl>
                                          <p:spTgt spid="56"/>
                                        </p:tgtEl>
                                        <p:attrNameLst>
                                          <p:attrName>ppt_x</p:attrName>
                                        </p:attrNameLst>
                                      </p:cBhvr>
                                      <p:tavLst>
                                        <p:tav tm="0">
                                          <p:val>
                                            <p:strVal val="#ppt_x"/>
                                          </p:val>
                                        </p:tav>
                                        <p:tav tm="100000">
                                          <p:val>
                                            <p:strVal val="#ppt_x"/>
                                          </p:val>
                                        </p:tav>
                                      </p:tavLst>
                                    </p:anim>
                                    <p:anim calcmode="lin" valueType="num">
                                      <p:cBhvr>
                                        <p:cTn id="1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anim calcmode="lin" valueType="num">
                                      <p:cBhvr additive="base">
                                        <p:cTn id="1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9">
                                            <p:txEl>
                                              <p:pRg st="1" end="1"/>
                                            </p:txEl>
                                          </p:spTgt>
                                        </p:tgtEl>
                                        <p:attrNameLst>
                                          <p:attrName>style.visibility</p:attrName>
                                        </p:attrNameLst>
                                      </p:cBhvr>
                                      <p:to>
                                        <p:strVal val="visible"/>
                                      </p:to>
                                    </p:set>
                                    <p:anim calcmode="lin" valueType="num">
                                      <p:cBhvr additive="base">
                                        <p:cTn id="23" dur="500" fill="hold"/>
                                        <p:tgtEl>
                                          <p:spTgt spid="5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anim calcmode="lin" valueType="num">
                                      <p:cBhvr additive="base">
                                        <p:cTn id="29" dur="500" fill="hold"/>
                                        <p:tgtEl>
                                          <p:spTgt spid="5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9">
                                            <p:txEl>
                                              <p:pRg st="3" end="3"/>
                                            </p:txEl>
                                          </p:spTgt>
                                        </p:tgtEl>
                                        <p:attrNameLst>
                                          <p:attrName>style.visibility</p:attrName>
                                        </p:attrNameLst>
                                      </p:cBhvr>
                                      <p:to>
                                        <p:strVal val="visible"/>
                                      </p:to>
                                    </p:set>
                                    <p:anim calcmode="lin" valueType="num">
                                      <p:cBhvr additive="base">
                                        <p:cTn id="35" dur="500" fill="hold"/>
                                        <p:tgtEl>
                                          <p:spTgt spid="59">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6"/>
          <p:cNvSpPr txBox="1">
            <a:spLocks noGrp="1"/>
          </p:cNvSpPr>
          <p:nvPr>
            <p:ph type="title" idx="2"/>
          </p:nvPr>
        </p:nvSpPr>
        <p:spPr>
          <a:xfrm>
            <a:off x="1443988" y="911226"/>
            <a:ext cx="1272037"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07" name="Google Shape;507;p36"/>
          <p:cNvSpPr txBox="1">
            <a:spLocks noGrp="1"/>
          </p:cNvSpPr>
          <p:nvPr>
            <p:ph type="title"/>
          </p:nvPr>
        </p:nvSpPr>
        <p:spPr>
          <a:xfrm>
            <a:off x="1479484" y="2066273"/>
            <a:ext cx="3178332" cy="13801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NỘI DUNG THỰC HIỆN</a:t>
            </a:r>
            <a:endParaRPr b="1"/>
          </a:p>
        </p:txBody>
      </p:sp>
      <p:grpSp>
        <p:nvGrpSpPr>
          <p:cNvPr id="509" name="Google Shape;509;p36"/>
          <p:cNvGrpSpPr/>
          <p:nvPr/>
        </p:nvGrpSpPr>
        <p:grpSpPr>
          <a:xfrm>
            <a:off x="4584851" y="798716"/>
            <a:ext cx="3692747" cy="3689803"/>
            <a:chOff x="1736800" y="621675"/>
            <a:chExt cx="4451775" cy="4448225"/>
          </a:xfrm>
        </p:grpSpPr>
        <p:sp>
          <p:nvSpPr>
            <p:cNvPr id="510" name="Google Shape;510;p36"/>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43A5B">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6"/>
          <p:cNvGrpSpPr/>
          <p:nvPr/>
        </p:nvGrpSpPr>
        <p:grpSpPr>
          <a:xfrm flipH="1">
            <a:off x="1633784" y="3494641"/>
            <a:ext cx="446222" cy="77476"/>
            <a:chOff x="6146875" y="1767300"/>
            <a:chExt cx="331025" cy="57475"/>
          </a:xfrm>
          <a:solidFill>
            <a:srgbClr val="043A5B"/>
          </a:solidFill>
        </p:grpSpPr>
        <p:sp>
          <p:nvSpPr>
            <p:cNvPr id="544" name="Google Shape;544;p3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105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5" name="Google Shape;1646;p54">
            <a:extLst>
              <a:ext uri="{FF2B5EF4-FFF2-40B4-BE49-F238E27FC236}">
                <a16:creationId xmlns:a16="http://schemas.microsoft.com/office/drawing/2014/main" id="{E03616C3-A3BC-470D-B2B6-7A9749A79DA1}"/>
              </a:ext>
            </a:extLst>
          </p:cNvPr>
          <p:cNvSpPr/>
          <p:nvPr/>
        </p:nvSpPr>
        <p:spPr>
          <a:xfrm rot="5400000">
            <a:off x="1172359" y="-1135183"/>
            <a:ext cx="500081" cy="2844806"/>
          </a:xfrm>
          <a:prstGeom prst="round2SameRect">
            <a:avLst>
              <a:gd name="adj1" fmla="val 10879"/>
              <a:gd name="adj2" fmla="val 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txBox="1">
            <a:spLocks noGrp="1"/>
          </p:cNvSpPr>
          <p:nvPr>
            <p:ph type="title"/>
          </p:nvPr>
        </p:nvSpPr>
        <p:spPr>
          <a:xfrm>
            <a:off x="-2635804" y="653620"/>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QUY TRÌNH THỰC HIỆN</a:t>
            </a:r>
            <a:endParaRPr sz="1800"/>
          </a:p>
        </p:txBody>
      </p:sp>
      <p:cxnSp>
        <p:nvCxnSpPr>
          <p:cNvPr id="767" name="Google Shape;767;p43"/>
          <p:cNvCxnSpPr/>
          <p:nvPr/>
        </p:nvCxnSpPr>
        <p:spPr>
          <a:xfrm flipV="1">
            <a:off x="1320703" y="3108363"/>
            <a:ext cx="6432147" cy="2970"/>
          </a:xfrm>
          <a:prstGeom prst="straightConnector1">
            <a:avLst/>
          </a:prstGeom>
          <a:noFill/>
          <a:ln w="28575" cap="flat" cmpd="sng">
            <a:solidFill>
              <a:srgbClr val="FFFFFF"/>
            </a:solidFill>
            <a:prstDash val="solid"/>
            <a:round/>
            <a:headEnd type="none" w="med" len="med"/>
            <a:tailEnd type="none" w="med" len="med"/>
          </a:ln>
        </p:spPr>
      </p:cxnSp>
      <p:grpSp>
        <p:nvGrpSpPr>
          <p:cNvPr id="768" name="Google Shape;768;p43"/>
          <p:cNvGrpSpPr/>
          <p:nvPr/>
        </p:nvGrpSpPr>
        <p:grpSpPr>
          <a:xfrm>
            <a:off x="931039" y="1735730"/>
            <a:ext cx="916898" cy="1410329"/>
            <a:chOff x="3365973" y="803668"/>
            <a:chExt cx="1361492" cy="2094182"/>
          </a:xfrm>
        </p:grpSpPr>
        <p:sp>
          <p:nvSpPr>
            <p:cNvPr id="769" name="Google Shape;769;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3864295" y="2571750"/>
              <a:ext cx="326100" cy="326100"/>
            </a:xfrm>
            <a:prstGeom prst="donut">
              <a:avLst>
                <a:gd name="adj" fmla="val 25000"/>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3"/>
          <p:cNvGrpSpPr/>
          <p:nvPr/>
        </p:nvGrpSpPr>
        <p:grpSpPr>
          <a:xfrm>
            <a:off x="7298109" y="1681858"/>
            <a:ext cx="955186" cy="1469223"/>
            <a:chOff x="3365973" y="803668"/>
            <a:chExt cx="1361492" cy="2094182"/>
          </a:xfrm>
        </p:grpSpPr>
        <p:sp>
          <p:nvSpPr>
            <p:cNvPr id="772" name="Google Shape;772;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3864295" y="2571750"/>
              <a:ext cx="326100" cy="326100"/>
            </a:xfrm>
            <a:prstGeom prst="donut">
              <a:avLst>
                <a:gd name="adj" fmla="val 25000"/>
              </a:avLst>
            </a:pr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027665" y="1708667"/>
            <a:ext cx="916898" cy="1410329"/>
            <a:chOff x="3365973" y="803668"/>
            <a:chExt cx="1361492" cy="2094182"/>
          </a:xfrm>
        </p:grpSpPr>
        <p:sp>
          <p:nvSpPr>
            <p:cNvPr id="775" name="Google Shape;775;p43"/>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3FB3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6" name="Google Shape;776;p43"/>
            <p:cNvSpPr/>
            <p:nvPr/>
          </p:nvSpPr>
          <p:spPr>
            <a:xfrm>
              <a:off x="3864295" y="2571750"/>
              <a:ext cx="326100" cy="326100"/>
            </a:xfrm>
            <a:prstGeom prst="donut">
              <a:avLst>
                <a:gd name="adj" fmla="val 25000"/>
              </a:avLst>
            </a:prstGeom>
            <a:solidFill>
              <a:srgbClr val="3FB3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91" name="Google Shape;791;p43"/>
          <p:cNvGrpSpPr/>
          <p:nvPr/>
        </p:nvGrpSpPr>
        <p:grpSpPr>
          <a:xfrm>
            <a:off x="1126832" y="1920898"/>
            <a:ext cx="516106" cy="516106"/>
            <a:chOff x="2676100" y="832575"/>
            <a:chExt cx="483125" cy="483125"/>
          </a:xfrm>
        </p:grpSpPr>
        <p:sp>
          <p:nvSpPr>
            <p:cNvPr id="792" name="Google Shape;792;p43"/>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3" name="Google Shape;793;p43"/>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94" name="Google Shape;794;p43"/>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803" name="Google Shape;803;p43"/>
          <p:cNvSpPr txBox="1"/>
          <p:nvPr/>
        </p:nvSpPr>
        <p:spPr>
          <a:xfrm>
            <a:off x="210257" y="3117511"/>
            <a:ext cx="2422028" cy="69754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53B5C"/>
                </a:solidFill>
                <a:latin typeface="Oswald"/>
                <a:ea typeface="Oswald"/>
                <a:cs typeface="Oswald"/>
                <a:sym typeface="Oswald"/>
              </a:rPr>
              <a:t>HỆ THỐNG LỌC</a:t>
            </a:r>
            <a:endParaRPr sz="1800">
              <a:solidFill>
                <a:srgbClr val="053B5C"/>
              </a:solidFill>
              <a:latin typeface="Oswald"/>
              <a:ea typeface="Oswald"/>
              <a:cs typeface="Oswald"/>
              <a:sym typeface="Oswald"/>
            </a:endParaRPr>
          </a:p>
        </p:txBody>
      </p:sp>
      <p:sp>
        <p:nvSpPr>
          <p:cNvPr id="805" name="Google Shape;805;p43"/>
          <p:cNvSpPr txBox="1"/>
          <p:nvPr/>
        </p:nvSpPr>
        <p:spPr>
          <a:xfrm>
            <a:off x="3092617" y="3117511"/>
            <a:ext cx="2726050" cy="69754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53B5C"/>
                </a:solidFill>
                <a:latin typeface="Oswald"/>
                <a:ea typeface="Oswald"/>
                <a:cs typeface="Oswald"/>
                <a:sym typeface="Oswald"/>
              </a:rPr>
              <a:t>MẠCH ĐIỀU KHIỂN</a:t>
            </a:r>
            <a:endParaRPr sz="1800">
              <a:solidFill>
                <a:srgbClr val="053B5C"/>
              </a:solidFill>
              <a:latin typeface="Oswald"/>
              <a:ea typeface="Oswald"/>
              <a:cs typeface="Oswald"/>
              <a:sym typeface="Oswald"/>
            </a:endParaRPr>
          </a:p>
        </p:txBody>
      </p:sp>
      <p:sp>
        <p:nvSpPr>
          <p:cNvPr id="807" name="Google Shape;807;p43"/>
          <p:cNvSpPr txBox="1"/>
          <p:nvPr/>
        </p:nvSpPr>
        <p:spPr>
          <a:xfrm>
            <a:off x="6189243" y="3108363"/>
            <a:ext cx="3127214" cy="69754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53B5C"/>
                </a:solidFill>
                <a:latin typeface="Oswald"/>
                <a:ea typeface="Oswald"/>
                <a:cs typeface="Oswald"/>
                <a:sym typeface="Oswald"/>
              </a:rPr>
              <a:t>ỨNG DỤNG ANDROID</a:t>
            </a:r>
            <a:endParaRPr sz="1800">
              <a:solidFill>
                <a:srgbClr val="053B5C"/>
              </a:solidFill>
              <a:latin typeface="Oswald"/>
              <a:ea typeface="Oswald"/>
              <a:cs typeface="Oswald"/>
              <a:sym typeface="Oswald"/>
            </a:endParaRPr>
          </a:p>
        </p:txBody>
      </p:sp>
      <p:grpSp>
        <p:nvGrpSpPr>
          <p:cNvPr id="72" name="Google Shape;12641;p72"/>
          <p:cNvGrpSpPr/>
          <p:nvPr/>
        </p:nvGrpSpPr>
        <p:grpSpPr>
          <a:xfrm>
            <a:off x="4186829" y="1867700"/>
            <a:ext cx="554456" cy="551422"/>
            <a:chOff x="3527780" y="2885263"/>
            <a:chExt cx="347435" cy="345534"/>
          </a:xfrm>
        </p:grpSpPr>
        <p:sp>
          <p:nvSpPr>
            <p:cNvPr id="73" name="Google Shape;12642;p72"/>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12643;p72"/>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 name="Google Shape;12644;p72"/>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12645;p72"/>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12646;p72"/>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12647;p72"/>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12648;p72"/>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12649;p72"/>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 name="Google Shape;12650;p72"/>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12651;p72"/>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12652;p72"/>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12653;p72"/>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12654;p72"/>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12655;p72"/>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12656;p72"/>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 name="Google Shape;12657;p72"/>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12658;p72"/>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12659;p72"/>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12660;p72"/>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12661;p72"/>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12662;p72"/>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12663;p72"/>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12664;p72"/>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6" name="Google Shape;12693;p72"/>
          <p:cNvGrpSpPr/>
          <p:nvPr/>
        </p:nvGrpSpPr>
        <p:grpSpPr>
          <a:xfrm>
            <a:off x="7596349" y="1850823"/>
            <a:ext cx="412391" cy="556223"/>
            <a:chOff x="3121167" y="2884883"/>
            <a:chExt cx="258414" cy="348543"/>
          </a:xfrm>
        </p:grpSpPr>
        <p:sp>
          <p:nvSpPr>
            <p:cNvPr id="97" name="Google Shape;12694;p72"/>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695;p72"/>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696;p72"/>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697;p72"/>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698;p72"/>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699;p72"/>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00;p72"/>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701;p72"/>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16;p49"/>
          <p:cNvSpPr txBox="1">
            <a:spLocks/>
          </p:cNvSpPr>
          <p:nvPr/>
        </p:nvSpPr>
        <p:spPr>
          <a:xfrm>
            <a:off x="-10273" y="37179"/>
            <a:ext cx="2956674" cy="500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r>
              <a:rPr lang="en-US"/>
              <a:t>2. NỘI DUNG THỰC HIỆN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66"/>
                                        </p:tgtEl>
                                        <p:attrNameLst>
                                          <p:attrName>style.visibility</p:attrName>
                                        </p:attrNameLst>
                                      </p:cBhvr>
                                      <p:to>
                                        <p:strVal val="visible"/>
                                      </p:to>
                                    </p:set>
                                    <p:animEffect transition="in" filter="barn(inVertical)">
                                      <p:cBhvr>
                                        <p:cTn id="7" dur="500"/>
                                        <p:tgtEl>
                                          <p:spTgt spid="7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7"/>
                                        </p:tgtEl>
                                        <p:attrNameLst>
                                          <p:attrName>style.visibility</p:attrName>
                                        </p:attrNameLst>
                                      </p:cBhvr>
                                      <p:to>
                                        <p:strVal val="visible"/>
                                      </p:to>
                                    </p:set>
                                    <p:animEffect transition="in" filter="fade">
                                      <p:cBhvr>
                                        <p:cTn id="12" dur="500"/>
                                        <p:tgtEl>
                                          <p:spTgt spid="767"/>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803"/>
                                        </p:tgtEl>
                                        <p:attrNameLst>
                                          <p:attrName>style.visibility</p:attrName>
                                        </p:attrNameLst>
                                      </p:cBhvr>
                                      <p:to>
                                        <p:strVal val="visible"/>
                                      </p:to>
                                    </p:set>
                                    <p:animEffect transition="in" filter="circle(in)">
                                      <p:cBhvr>
                                        <p:cTn id="16" dur="1000"/>
                                        <p:tgtEl>
                                          <p:spTgt spid="803"/>
                                        </p:tgtEl>
                                      </p:cBhvr>
                                    </p:animEffect>
                                  </p:childTnLst>
                                </p:cTn>
                              </p:par>
                              <p:par>
                                <p:cTn id="17" presetID="6" presetClass="entr" presetSubtype="16" fill="hold" nodeType="withEffect">
                                  <p:stCondLst>
                                    <p:cond delay="0"/>
                                  </p:stCondLst>
                                  <p:childTnLst>
                                    <p:set>
                                      <p:cBhvr>
                                        <p:cTn id="18" dur="1" fill="hold">
                                          <p:stCondLst>
                                            <p:cond delay="0"/>
                                          </p:stCondLst>
                                        </p:cTn>
                                        <p:tgtEl>
                                          <p:spTgt spid="791"/>
                                        </p:tgtEl>
                                        <p:attrNameLst>
                                          <p:attrName>style.visibility</p:attrName>
                                        </p:attrNameLst>
                                      </p:cBhvr>
                                      <p:to>
                                        <p:strVal val="visible"/>
                                      </p:to>
                                    </p:set>
                                    <p:animEffect transition="in" filter="circle(in)">
                                      <p:cBhvr>
                                        <p:cTn id="19" dur="1000"/>
                                        <p:tgtEl>
                                          <p:spTgt spid="791"/>
                                        </p:tgtEl>
                                      </p:cBhvr>
                                    </p:animEffect>
                                  </p:childTnLst>
                                </p:cTn>
                              </p:par>
                              <p:par>
                                <p:cTn id="20" presetID="6" presetClass="entr" presetSubtype="16" fill="hold" nodeType="withEffect">
                                  <p:stCondLst>
                                    <p:cond delay="0"/>
                                  </p:stCondLst>
                                  <p:childTnLst>
                                    <p:set>
                                      <p:cBhvr>
                                        <p:cTn id="21" dur="1" fill="hold">
                                          <p:stCondLst>
                                            <p:cond delay="0"/>
                                          </p:stCondLst>
                                        </p:cTn>
                                        <p:tgtEl>
                                          <p:spTgt spid="768"/>
                                        </p:tgtEl>
                                        <p:attrNameLst>
                                          <p:attrName>style.visibility</p:attrName>
                                        </p:attrNameLst>
                                      </p:cBhvr>
                                      <p:to>
                                        <p:strVal val="visible"/>
                                      </p:to>
                                    </p:set>
                                    <p:animEffect transition="in" filter="circle(in)">
                                      <p:cBhvr>
                                        <p:cTn id="22" dur="1000"/>
                                        <p:tgtEl>
                                          <p:spTgt spid="76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circle(in)">
                                      <p:cBhvr>
                                        <p:cTn id="27" dur="1000"/>
                                        <p:tgtEl>
                                          <p:spTgt spid="72"/>
                                        </p:tgtEl>
                                      </p:cBhvr>
                                    </p:animEffect>
                                  </p:childTnLst>
                                </p:cTn>
                              </p:par>
                              <p:par>
                                <p:cTn id="28" presetID="6" presetClass="entr" presetSubtype="16" fill="hold" nodeType="withEffect">
                                  <p:stCondLst>
                                    <p:cond delay="0"/>
                                  </p:stCondLst>
                                  <p:childTnLst>
                                    <p:set>
                                      <p:cBhvr>
                                        <p:cTn id="29" dur="1" fill="hold">
                                          <p:stCondLst>
                                            <p:cond delay="0"/>
                                          </p:stCondLst>
                                        </p:cTn>
                                        <p:tgtEl>
                                          <p:spTgt spid="774"/>
                                        </p:tgtEl>
                                        <p:attrNameLst>
                                          <p:attrName>style.visibility</p:attrName>
                                        </p:attrNameLst>
                                      </p:cBhvr>
                                      <p:to>
                                        <p:strVal val="visible"/>
                                      </p:to>
                                    </p:set>
                                    <p:animEffect transition="in" filter="circle(in)">
                                      <p:cBhvr>
                                        <p:cTn id="30" dur="1000"/>
                                        <p:tgtEl>
                                          <p:spTgt spid="774"/>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805"/>
                                        </p:tgtEl>
                                        <p:attrNameLst>
                                          <p:attrName>style.visibility</p:attrName>
                                        </p:attrNameLst>
                                      </p:cBhvr>
                                      <p:to>
                                        <p:strVal val="visible"/>
                                      </p:to>
                                    </p:set>
                                    <p:animEffect transition="in" filter="circle(in)">
                                      <p:cBhvr>
                                        <p:cTn id="33" dur="1000"/>
                                        <p:tgtEl>
                                          <p:spTgt spid="80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circle(in)">
                                      <p:cBhvr>
                                        <p:cTn id="38" dur="1000"/>
                                        <p:tgtEl>
                                          <p:spTgt spid="96"/>
                                        </p:tgtEl>
                                      </p:cBhvr>
                                    </p:animEffect>
                                  </p:childTnLst>
                                </p:cTn>
                              </p:par>
                              <p:par>
                                <p:cTn id="39" presetID="6" presetClass="entr" presetSubtype="16" fill="hold" nodeType="withEffect">
                                  <p:stCondLst>
                                    <p:cond delay="0"/>
                                  </p:stCondLst>
                                  <p:childTnLst>
                                    <p:set>
                                      <p:cBhvr>
                                        <p:cTn id="40" dur="1" fill="hold">
                                          <p:stCondLst>
                                            <p:cond delay="0"/>
                                          </p:stCondLst>
                                        </p:cTn>
                                        <p:tgtEl>
                                          <p:spTgt spid="771"/>
                                        </p:tgtEl>
                                        <p:attrNameLst>
                                          <p:attrName>style.visibility</p:attrName>
                                        </p:attrNameLst>
                                      </p:cBhvr>
                                      <p:to>
                                        <p:strVal val="visible"/>
                                      </p:to>
                                    </p:set>
                                    <p:animEffect transition="in" filter="circle(in)">
                                      <p:cBhvr>
                                        <p:cTn id="41" dur="1000"/>
                                        <p:tgtEl>
                                          <p:spTgt spid="77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807"/>
                                        </p:tgtEl>
                                        <p:attrNameLst>
                                          <p:attrName>style.visibility</p:attrName>
                                        </p:attrNameLst>
                                      </p:cBhvr>
                                      <p:to>
                                        <p:strVal val="visible"/>
                                      </p:to>
                                    </p:set>
                                    <p:animEffect transition="in" filter="circle(in)">
                                      <p:cBhvr>
                                        <p:cTn id="44" dur="1000"/>
                                        <p:tgtEl>
                                          <p:spTgt spid="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p:bldP spid="803" grpId="0"/>
      <p:bldP spid="805" grpId="0"/>
      <p:bldP spid="8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5" name="Google Shape;1646;p54"/>
          <p:cNvSpPr/>
          <p:nvPr/>
        </p:nvSpPr>
        <p:spPr>
          <a:xfrm rot="5400000">
            <a:off x="1213000" y="-1175823"/>
            <a:ext cx="500081" cy="2926083"/>
          </a:xfrm>
          <a:prstGeom prst="round2SameRect">
            <a:avLst>
              <a:gd name="adj1" fmla="val 10879"/>
              <a:gd name="adj2" fmla="val 0"/>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6;p49"/>
          <p:cNvSpPr txBox="1">
            <a:spLocks/>
          </p:cNvSpPr>
          <p:nvPr/>
        </p:nvSpPr>
        <p:spPr>
          <a:xfrm>
            <a:off x="1" y="37178"/>
            <a:ext cx="2926081" cy="5000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algn="l">
              <a:lnSpc>
                <a:spcPct val="150000"/>
              </a:lnSpc>
            </a:pPr>
            <a:r>
              <a:rPr lang="en-US"/>
              <a:t>2. NỘI DUNG THỰC HIỆN</a:t>
            </a:r>
          </a:p>
        </p:txBody>
      </p:sp>
      <p:sp>
        <p:nvSpPr>
          <p:cNvPr id="46" name="Google Shape;803;p43"/>
          <p:cNvSpPr txBox="1"/>
          <p:nvPr/>
        </p:nvSpPr>
        <p:spPr>
          <a:xfrm>
            <a:off x="0" y="574437"/>
            <a:ext cx="2461826" cy="940744"/>
          </a:xfrm>
          <a:prstGeom prst="rect">
            <a:avLst/>
          </a:prstGeom>
          <a:noFill/>
          <a:ln>
            <a:noFill/>
          </a:ln>
        </p:spPr>
        <p:txBody>
          <a:bodyPr spcFirstLastPara="1" wrap="square" lIns="91425" tIns="91425" rIns="91425" bIns="91425" anchor="t" anchorCtr="0">
            <a:noAutofit/>
          </a:bodyPr>
          <a:lstStyle/>
          <a:p>
            <a:r>
              <a:rPr lang="en-US" sz="1800">
                <a:solidFill>
                  <a:srgbClr val="053B5C"/>
                </a:solidFill>
                <a:latin typeface="Oswald" panose="020B0604020202020204" charset="0"/>
              </a:rPr>
              <a:t>2.1 HỆ THỐNG LỌC</a:t>
            </a:r>
          </a:p>
          <a:p>
            <a:endParaRPr lang="en-US" sz="1100">
              <a:solidFill>
                <a:srgbClr val="053B5C"/>
              </a:solidFill>
              <a:latin typeface="Oswald" panose="020B0604020202020204" charset="0"/>
            </a:endParaRPr>
          </a:p>
          <a:p>
            <a:pPr marL="0" lvl="0" indent="0" rtl="0">
              <a:spcBef>
                <a:spcPts val="0"/>
              </a:spcBef>
              <a:spcAft>
                <a:spcPts val="0"/>
              </a:spcAft>
              <a:buNone/>
            </a:pPr>
            <a:r>
              <a:rPr lang="en-US" sz="1600">
                <a:solidFill>
                  <a:srgbClr val="053B5C"/>
                </a:solidFill>
                <a:latin typeface="Open Sans" panose="020B0604020202020204" charset="0"/>
                <a:ea typeface="Open Sans" panose="020B0604020202020204" charset="0"/>
                <a:cs typeface="Open Sans" panose="020B0604020202020204" charset="0"/>
                <a:sym typeface="Oswald"/>
              </a:rPr>
              <a:t>Sơ đồ hệ thống lọc</a:t>
            </a:r>
            <a:endParaRPr sz="1600">
              <a:solidFill>
                <a:srgbClr val="053B5C"/>
              </a:solidFill>
              <a:latin typeface="Open Sans" panose="020B0604020202020204" charset="0"/>
              <a:ea typeface="Open Sans" panose="020B0604020202020204" charset="0"/>
              <a:cs typeface="Open Sans" panose="020B0604020202020204" charset="0"/>
              <a:sym typeface="Oswald"/>
            </a:endParaRPr>
          </a:p>
        </p:txBody>
      </p:sp>
      <p:pic>
        <p:nvPicPr>
          <p:cNvPr id="6" name="Picture 5">
            <a:extLst>
              <a:ext uri="{FF2B5EF4-FFF2-40B4-BE49-F238E27FC236}">
                <a16:creationId xmlns:a16="http://schemas.microsoft.com/office/drawing/2014/main" id="{F37CD1FF-2DEB-4DBC-BFDE-57F1C97F1F7B}"/>
              </a:ext>
            </a:extLst>
          </p:cNvPr>
          <p:cNvPicPr>
            <a:picLocks noChangeAspect="1"/>
          </p:cNvPicPr>
          <p:nvPr/>
        </p:nvPicPr>
        <p:blipFill>
          <a:blip r:embed="rId3"/>
          <a:stretch>
            <a:fillRect/>
          </a:stretch>
        </p:blipFill>
        <p:spPr>
          <a:xfrm>
            <a:off x="1164056" y="1399067"/>
            <a:ext cx="6815888" cy="2793822"/>
          </a:xfrm>
          <a:prstGeom prst="rect">
            <a:avLst/>
          </a:prstGeom>
        </p:spPr>
      </p:pic>
    </p:spTree>
    <p:extLst>
      <p:ext uri="{BB962C8B-B14F-4D97-AF65-F5344CB8AC3E}">
        <p14:creationId xmlns:p14="http://schemas.microsoft.com/office/powerpoint/2010/main" val="30392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barn(inVertical)">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
                                            <p:txEl>
                                              <p:pRg st="2" end="2"/>
                                            </p:txEl>
                                          </p:spTgt>
                                        </p:tgtEl>
                                        <p:attrNameLst>
                                          <p:attrName>style.visibility</p:attrName>
                                        </p:attrNameLst>
                                      </p:cBhvr>
                                      <p:to>
                                        <p:strVal val="visible"/>
                                      </p:to>
                                    </p:set>
                                    <p:anim calcmode="lin" valueType="num">
                                      <p:cBhvr additive="base">
                                        <p:cTn id="12"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6">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2014</Words>
  <Application>Microsoft Office PowerPoint</Application>
  <PresentationFormat>On-screen Show (16:9)</PresentationFormat>
  <Paragraphs>263</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Times New Roman</vt:lpstr>
      <vt:lpstr>Arial</vt:lpstr>
      <vt:lpstr>Cambria Math</vt:lpstr>
      <vt:lpstr>Oswald</vt:lpstr>
      <vt:lpstr>Comfortaa</vt:lpstr>
      <vt:lpstr>Courier New</vt:lpstr>
      <vt:lpstr>Open Sans</vt:lpstr>
      <vt:lpstr>Wingdings</vt:lpstr>
      <vt:lpstr>Environmental Consulting by Slidesgo</vt:lpstr>
      <vt:lpstr>PowerPoint Presentation</vt:lpstr>
      <vt:lpstr>GIỚI THIỆU</vt:lpstr>
      <vt:lpstr>01</vt:lpstr>
      <vt:lpstr>PowerPoint Presentation</vt:lpstr>
      <vt:lpstr>PowerPoint Presentation</vt:lpstr>
      <vt:lpstr>1. GIỚI THIỆU</vt:lpstr>
      <vt:lpstr>02</vt:lpstr>
      <vt:lpstr>QUY TRÌNH THỰC HIỆN</vt:lpstr>
      <vt:lpstr>PowerPoint Presentation</vt:lpstr>
      <vt:lpstr>PowerPoint Presentation</vt:lpstr>
      <vt:lpstr>2. NỘI DUNG THỰC HIỆN</vt:lpstr>
      <vt:lpstr>Thành phần chính trong mạch điều khiển </vt:lpstr>
      <vt:lpstr>PowerPoint Presentation</vt:lpstr>
      <vt:lpstr>03</vt:lpstr>
      <vt:lpstr>PowerPoint Presentation</vt:lpstr>
      <vt:lpstr>PowerPoint Presentation</vt:lpstr>
      <vt:lpstr>PowerPoint Presentation</vt:lpstr>
      <vt:lpstr>Dừng lọc</vt:lpstr>
      <vt:lpstr>Đang lọc</vt:lpstr>
      <vt:lpstr>PowerPoint Presentation</vt:lpstr>
      <vt:lpstr>PowerPoint Presentation</vt:lpstr>
      <vt:lpstr>PowerPoint Presentation</vt:lpstr>
      <vt:lpstr>PowerPoint Presentation</vt:lpstr>
      <vt:lpstr>Cảm ơn Thầy Cô và các bạn đã theo dõi!</vt:lpstr>
      <vt:lpstr>Cảm ơn Thầy Cô và các bạn đã theo dõi!</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Tuyen Nguyen</dc:creator>
  <cp:lastModifiedBy>Tuyen Nguyen</cp:lastModifiedBy>
  <cp:revision>96</cp:revision>
  <dcterms:modified xsi:type="dcterms:W3CDTF">2020-08-16T17:03:02Z</dcterms:modified>
</cp:coreProperties>
</file>